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6E5B5C1" w14:textId="6E74A70B" w:rsidR="00511F3E" w:rsidRDefault="00063EEE" w:rsidP="00511F3E">
      <w:pPr>
        <w:ind w:left="540"/>
        <w:jc w:val="center"/>
        <w:rPr>
          <w:rFonts w:ascii="Arial" w:hAnsi="Arial" w:cs="Arial"/>
          <w:b/>
          <w:color w:val="000000" w:themeColor="text1"/>
          <w:sz w:val="32"/>
          <w:szCs w:val="32"/>
          <w14:textOutline w14:w="0" w14:cap="flat" w14:cmpd="sng" w14:algn="ctr">
            <w14:noFill/>
            <w14:prstDash w14:val="solid"/>
            <w14:round/>
          </w14:textOutline>
        </w:rPr>
      </w:pPr>
      <w:r>
        <w:rPr>
          <w:rFonts w:ascii="Arial" w:hAnsi="Arial" w:cs="Arial"/>
          <w:b/>
          <w:color w:val="000000" w:themeColor="text1"/>
          <w:sz w:val="32"/>
          <w:szCs w:val="32"/>
          <w14:textOutline w14:w="0" w14:cap="flat" w14:cmpd="sng" w14:algn="ctr">
            <w14:noFill/>
            <w14:prstDash w14:val="solid"/>
            <w14:round/>
          </w14:textOutline>
        </w:rPr>
        <w:t>Unlock Account</w:t>
      </w:r>
    </w:p>
    <w:p w14:paraId="66CE5616" w14:textId="77777777" w:rsidR="00385FE9" w:rsidRPr="00F30907" w:rsidRDefault="00385FE9" w:rsidP="00511F3E">
      <w:pPr>
        <w:ind w:left="540"/>
        <w:jc w:val="center"/>
        <w:rPr>
          <w:rFonts w:ascii="Arial" w:hAnsi="Arial" w:cs="Arial"/>
          <w:b/>
          <w:color w:val="000000" w:themeColor="text1"/>
          <w:sz w:val="32"/>
          <w:szCs w:val="32"/>
          <w14:textOutline w14:w="0" w14:cap="flat" w14:cmpd="sng" w14:algn="ctr">
            <w14:noFill/>
            <w14:prstDash w14:val="solid"/>
            <w14:round/>
          </w14:textOutline>
        </w:rPr>
      </w:pPr>
    </w:p>
    <w:p w14:paraId="557A67B5" w14:textId="0E0AE957" w:rsidR="00511F3E" w:rsidRDefault="00047A30" w:rsidP="00511F3E">
      <w:pPr>
        <w:rPr>
          <w:noProof/>
        </w:rPr>
      </w:pPr>
      <w:r>
        <w:rPr>
          <w:rFonts w:ascii="Arial" w:hAnsi="Arial" w:cs="Arial"/>
          <w:noProof/>
          <w:sz w:val="22"/>
          <w:szCs w:val="22"/>
        </w:rPr>
        <w:drawing>
          <wp:anchor distT="0" distB="0" distL="114300" distR="114300" simplePos="0" relativeHeight="251658242" behindDoc="0" locked="0" layoutInCell="1" allowOverlap="1" wp14:anchorId="61A58591" wp14:editId="29A94736">
            <wp:simplePos x="0" y="0"/>
            <wp:positionH relativeFrom="column">
              <wp:posOffset>62646</wp:posOffset>
            </wp:positionH>
            <wp:positionV relativeFrom="paragraph">
              <wp:posOffset>40443</wp:posOffset>
            </wp:positionV>
            <wp:extent cx="571500" cy="571500"/>
            <wp:effectExtent l="0" t="0" r="0" b="0"/>
            <wp:wrapSquare wrapText="bothSides"/>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umber1.png"/>
                    <pic:cNvPicPr/>
                  </pic:nvPicPr>
                  <pic:blipFill>
                    <a:blip r:embed="rId8">
                      <a:extLst>
                        <a:ext uri="{28A0092B-C50C-407E-A947-70E740481C1C}">
                          <a14:useLocalDpi xmlns:a14="http://schemas.microsoft.com/office/drawing/2010/main" val="0"/>
                        </a:ext>
                      </a:extLst>
                    </a:blip>
                    <a:stretch>
                      <a:fillRect/>
                    </a:stretch>
                  </pic:blipFill>
                  <pic:spPr>
                    <a:xfrm>
                      <a:off x="0" y="0"/>
                      <a:ext cx="571500" cy="571500"/>
                    </a:xfrm>
                    <a:prstGeom prst="rect">
                      <a:avLst/>
                    </a:prstGeom>
                  </pic:spPr>
                </pic:pic>
              </a:graphicData>
            </a:graphic>
            <wp14:sizeRelH relativeFrom="page">
              <wp14:pctWidth>0</wp14:pctWidth>
            </wp14:sizeRelH>
            <wp14:sizeRelV relativeFrom="page">
              <wp14:pctHeight>0</wp14:pctHeight>
            </wp14:sizeRelV>
          </wp:anchor>
        </w:drawing>
      </w:r>
    </w:p>
    <w:p w14:paraId="53E9663E" w14:textId="3E890FDE" w:rsidR="00511F3E" w:rsidRDefault="000B42C4" w:rsidP="001A2AC2">
      <w:pPr>
        <w:tabs>
          <w:tab w:val="center" w:pos="8010"/>
        </w:tabs>
        <w:ind w:left="1260" w:right="540"/>
        <w:rPr>
          <w:rFonts w:ascii="Arial" w:hAnsi="Arial" w:cs="Arial"/>
          <w:noProof/>
          <w:sz w:val="22"/>
          <w:szCs w:val="22"/>
        </w:rPr>
      </w:pPr>
      <w:r>
        <w:rPr>
          <w:rFonts w:ascii="Arial" w:hAnsi="Arial" w:cs="Arial"/>
          <w:noProof/>
          <w:sz w:val="22"/>
          <w:szCs w:val="22"/>
        </w:rPr>
        <w:t xml:space="preserve">If you have attempted multiple times to login at </w:t>
      </w:r>
      <w:r w:rsidR="00511F3E" w:rsidRPr="00CA5D44">
        <w:rPr>
          <w:rFonts w:ascii="Arial" w:hAnsi="Arial" w:cs="Arial"/>
          <w:noProof/>
          <w:sz w:val="22"/>
          <w:szCs w:val="22"/>
        </w:rPr>
        <w:t xml:space="preserve"> </w:t>
      </w:r>
      <w:hyperlink r:id="rId9" w:history="1">
        <w:r w:rsidR="00511F3E" w:rsidRPr="00CA5D44">
          <w:rPr>
            <w:rStyle w:val="Hyperlink"/>
            <w:rFonts w:ascii="Arial" w:hAnsi="Arial" w:cs="Arial"/>
            <w:noProof/>
            <w:sz w:val="22"/>
            <w:szCs w:val="22"/>
          </w:rPr>
          <w:t>digitalcookie.girlscouts.org</w:t>
        </w:r>
      </w:hyperlink>
      <w:r w:rsidR="00511F3E" w:rsidRPr="00CA5D44">
        <w:rPr>
          <w:rFonts w:ascii="Arial" w:hAnsi="Arial" w:cs="Arial"/>
          <w:noProof/>
          <w:sz w:val="22"/>
          <w:szCs w:val="22"/>
        </w:rPr>
        <w:t xml:space="preserve"> </w:t>
      </w:r>
      <w:r w:rsidR="00AF03B9">
        <w:rPr>
          <w:rFonts w:ascii="Arial" w:hAnsi="Arial" w:cs="Arial"/>
          <w:noProof/>
          <w:sz w:val="22"/>
          <w:szCs w:val="22"/>
        </w:rPr>
        <w:t xml:space="preserve">and did not successfully input your password, </w:t>
      </w:r>
      <w:r w:rsidR="00183A9F">
        <w:rPr>
          <w:rFonts w:ascii="Arial" w:hAnsi="Arial" w:cs="Arial"/>
          <w:noProof/>
          <w:sz w:val="22"/>
          <w:szCs w:val="22"/>
        </w:rPr>
        <w:t xml:space="preserve">you may </w:t>
      </w:r>
      <w:r w:rsidR="00646966">
        <w:rPr>
          <w:rFonts w:ascii="Arial" w:hAnsi="Arial" w:cs="Arial"/>
          <w:noProof/>
          <w:sz w:val="22"/>
          <w:szCs w:val="22"/>
        </w:rPr>
        <w:t>find yourself</w:t>
      </w:r>
      <w:r w:rsidR="00183A9F">
        <w:rPr>
          <w:rFonts w:ascii="Arial" w:hAnsi="Arial" w:cs="Arial"/>
          <w:noProof/>
          <w:sz w:val="22"/>
          <w:szCs w:val="22"/>
        </w:rPr>
        <w:t xml:space="preserve"> locked yourself out.</w:t>
      </w:r>
      <w:r w:rsidR="00380307">
        <w:rPr>
          <w:rFonts w:ascii="Arial" w:hAnsi="Arial" w:cs="Arial"/>
          <w:noProof/>
          <w:sz w:val="22"/>
          <w:szCs w:val="22"/>
        </w:rPr>
        <w:t xml:space="preserve"> You can contact Customer Support or </w:t>
      </w:r>
      <w:r w:rsidR="00760C86">
        <w:rPr>
          <w:rFonts w:ascii="Arial" w:hAnsi="Arial" w:cs="Arial"/>
          <w:noProof/>
          <w:sz w:val="22"/>
          <w:szCs w:val="22"/>
        </w:rPr>
        <w:t>Unlock your</w:t>
      </w:r>
      <w:r w:rsidR="007F15D3">
        <w:rPr>
          <w:rFonts w:ascii="Arial" w:hAnsi="Arial" w:cs="Arial"/>
          <w:noProof/>
          <w:sz w:val="22"/>
          <w:szCs w:val="22"/>
        </w:rPr>
        <w:t xml:space="preserve"> account.</w:t>
      </w:r>
    </w:p>
    <w:p w14:paraId="5E1DA0CE" w14:textId="77777777" w:rsidR="00047A30" w:rsidRDefault="00047A30" w:rsidP="001A2AC2">
      <w:pPr>
        <w:tabs>
          <w:tab w:val="center" w:pos="8010"/>
        </w:tabs>
        <w:ind w:left="1260" w:right="540"/>
        <w:rPr>
          <w:rFonts w:ascii="Arial" w:hAnsi="Arial" w:cs="Arial"/>
          <w:noProof/>
          <w:sz w:val="22"/>
          <w:szCs w:val="22"/>
        </w:rPr>
      </w:pPr>
    </w:p>
    <w:p w14:paraId="06CDD9D1" w14:textId="7507DF09" w:rsidR="00511F3E" w:rsidRDefault="007F15D3" w:rsidP="00C979CD">
      <w:pPr>
        <w:ind w:left="720"/>
        <w:rPr>
          <w:noProof/>
        </w:rPr>
      </w:pPr>
      <w:r>
        <w:rPr>
          <w:noProof/>
        </w:rPr>
        <mc:AlternateContent>
          <mc:Choice Requires="wps">
            <w:drawing>
              <wp:anchor distT="0" distB="0" distL="114300" distR="114300" simplePos="0" relativeHeight="251658246" behindDoc="0" locked="0" layoutInCell="1" allowOverlap="1" wp14:anchorId="13758E1E" wp14:editId="2E018595">
                <wp:simplePos x="0" y="0"/>
                <wp:positionH relativeFrom="column">
                  <wp:posOffset>1167493</wp:posOffset>
                </wp:positionH>
                <wp:positionV relativeFrom="paragraph">
                  <wp:posOffset>236946</wp:posOffset>
                </wp:positionV>
                <wp:extent cx="339477" cy="73660"/>
                <wp:effectExtent l="0" t="0" r="22860" b="21590"/>
                <wp:wrapNone/>
                <wp:docPr id="224" name="Rectangle 224"/>
                <wp:cNvGraphicFramePr/>
                <a:graphic xmlns:a="http://schemas.openxmlformats.org/drawingml/2006/main">
                  <a:graphicData uri="http://schemas.microsoft.com/office/word/2010/wordprocessingShape">
                    <wps:wsp>
                      <wps:cNvSpPr/>
                      <wps:spPr>
                        <a:xfrm>
                          <a:off x="0" y="0"/>
                          <a:ext cx="339477" cy="73660"/>
                        </a:xfrm>
                        <a:prstGeom prst="rect">
                          <a:avLst/>
                        </a:prstGeom>
                        <a:noFill/>
                        <a:ln w="19050">
                          <a:solidFill>
                            <a:srgbClr val="EC008B"/>
                          </a:solid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22C518C" id="Rectangle 224" o:spid="_x0000_s1026" style="position:absolute;margin-left:91.95pt;margin-top:18.65pt;width:26.75pt;height:5.8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h923jAIAAHwFAAAOAAAAZHJzL2Uyb0RvYy54bWysVFlrGzEQfi/0Pwi9N7s+Eicm6+A6TSmE&#10;xCQpeZa1kr2g1agj+eqv70i7Xps0ECh92Z3RfHMf1ze72rCNQl+BLXjvLOdMWQllZZcF//ly9+WS&#10;Mx+ELYUBqwq+V57fTD5/ut66serDCkypkJER68dbV/BVCG6cZV6uVC38GThlSagBaxGIxWVWotiS&#10;9dpk/Ty/yLaApUOQynt6vW2EfJLsa61keNTaq8BMwSm2kL6Yvov4zSbXYrxE4VaVbMMQ/xBFLSpL&#10;TjtTtyIItsbqL1N1JRE86HAmoc5A60qqlANl08vfZPO8Ek6lXKg43nVl8v/PrHzYzJFVZcH7/SFn&#10;VtTUpCcqm7BLo1h8pBJtnR8T8tnNseU8kTHfncY6/ikTtktl3XdlVbvAJD0OBlfD0YgzSaLR4OIi&#10;VT076jr04buCmkWi4EjeUy3F5t4H8kfQAyS6snBXGZMaZyzb0tRd5ed50vBgqjJKI87jcjEzyDaC&#10;ev9tlueXX2MuZO0ERpyxEa3SsLQOY75NhokKe6MixtgnpalYlFOv8RfHVHVOhJTKhl7rJaGjmqaA&#10;OsXBx4ot/hhVp9z/WLnJgzSSZ7ChU64rC/ieAdOFrBs8Fekk70guoNzTnCA0C+SdvKuoWffCh7lA&#10;2hjaLboC4ZE+2gA1BVqKsxXg7/feI54GmaScbWkDC+5/rQUqzswPSyN+1RsO48omZng+6hODp5LF&#10;qcSu6xlQo3t0b5xMZMQHcyA1Qv1Kx2IavZJIWEm+Cy4DHphZaC4DnRupptMEozV1ItzbZycPXY/D&#10;+LJ7FejaiQ006Q9w2FYxfjO4DTb2w8J0HUBXaaqPdW3rTSuexrM9R/GGnPIJdTyakz8AAAD//wMA&#10;UEsDBBQABgAIAAAAIQAKc2r93gAAAAkBAAAPAAAAZHJzL2Rvd25yZXYueG1sTI/BTsMwEETvSPyD&#10;tUjcqENd0TTEqSokLlUOUKjE0Y2XJCJeR7bThr9nOcFxtE8zb8vt7AZxxhB7TxruFxkIpMbbnloN&#10;72/PdzmImAxZM3hCDd8YYVtdX5WmsP5Cr3g+pFZwCcXCaOhSGgspY9OhM3HhRyS+ffrgTOIYWmmD&#10;uXC5G+Qyyx6kMz3xQmdGfOqw+TpMTkPMdtNYH/vmqF6aOoR6/+Hbvda3N/PuEUTCOf3B8KvP6lCx&#10;08lPZKMYOOdqw6gGtVYgGFiq9QrEScMq34CsSvn/g+oHAAD//wMAUEsBAi0AFAAGAAgAAAAhALaD&#10;OJL+AAAA4QEAABMAAAAAAAAAAAAAAAAAAAAAAFtDb250ZW50X1R5cGVzXS54bWxQSwECLQAUAAYA&#10;CAAAACEAOP0h/9YAAACUAQAACwAAAAAAAAAAAAAAAAAvAQAAX3JlbHMvLnJlbHNQSwECLQAUAAYA&#10;CAAAACEAc4fdt4wCAAB8BQAADgAAAAAAAAAAAAAAAAAuAgAAZHJzL2Uyb0RvYy54bWxQSwECLQAU&#10;AAYACAAAACEACnNq/d4AAAAJAQAADwAAAAAAAAAAAAAAAADmBAAAZHJzL2Rvd25yZXYueG1sUEsF&#10;BgAAAAAEAAQA8wAAAPEFAAAAAA==&#10;" filled="f" strokecolor="#ec008b" strokeweight="1.5pt"/>
            </w:pict>
          </mc:Fallback>
        </mc:AlternateContent>
      </w:r>
      <w:r w:rsidR="00E867AF">
        <w:rPr>
          <w:noProof/>
        </w:rPr>
        <w:drawing>
          <wp:inline distT="0" distB="0" distL="0" distR="0" wp14:anchorId="790C2F85" wp14:editId="50DB6216">
            <wp:extent cx="2179320" cy="1176176"/>
            <wp:effectExtent l="0" t="0" r="0" b="508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a:stretch>
                      <a:fillRect/>
                    </a:stretch>
                  </pic:blipFill>
                  <pic:spPr>
                    <a:xfrm>
                      <a:off x="0" y="0"/>
                      <a:ext cx="2188348" cy="1181049"/>
                    </a:xfrm>
                    <a:prstGeom prst="rect">
                      <a:avLst/>
                    </a:prstGeom>
                  </pic:spPr>
                </pic:pic>
              </a:graphicData>
            </a:graphic>
          </wp:inline>
        </w:drawing>
      </w:r>
    </w:p>
    <w:p w14:paraId="32A09C9B" w14:textId="67467117" w:rsidR="00BC0FE1" w:rsidRDefault="00C979CD" w:rsidP="00511F3E">
      <w:pPr>
        <w:ind w:left="540"/>
        <w:rPr>
          <w:noProof/>
        </w:rPr>
      </w:pPr>
      <w:r>
        <w:rPr>
          <w:rFonts w:ascii="Arial" w:hAnsi="Arial" w:cs="Arial"/>
          <w:noProof/>
          <w:sz w:val="22"/>
          <w:szCs w:val="22"/>
        </w:rPr>
        <w:drawing>
          <wp:anchor distT="0" distB="0" distL="114300" distR="114300" simplePos="0" relativeHeight="251658243" behindDoc="0" locked="0" layoutInCell="1" allowOverlap="1" wp14:anchorId="52253179" wp14:editId="386038E5">
            <wp:simplePos x="0" y="0"/>
            <wp:positionH relativeFrom="column">
              <wp:posOffset>93980</wp:posOffset>
            </wp:positionH>
            <wp:positionV relativeFrom="paragraph">
              <wp:posOffset>14037</wp:posOffset>
            </wp:positionV>
            <wp:extent cx="541655" cy="541655"/>
            <wp:effectExtent l="0" t="0" r="0" b="0"/>
            <wp:wrapSquare wrapText="bothSides"/>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umber2.png"/>
                    <pic:cNvPicPr/>
                  </pic:nvPicPr>
                  <pic:blipFill>
                    <a:blip r:embed="rId11">
                      <a:extLst>
                        <a:ext uri="{28A0092B-C50C-407E-A947-70E740481C1C}">
                          <a14:useLocalDpi xmlns:a14="http://schemas.microsoft.com/office/drawing/2010/main" val="0"/>
                        </a:ext>
                      </a:extLst>
                    </a:blip>
                    <a:stretch>
                      <a:fillRect/>
                    </a:stretch>
                  </pic:blipFill>
                  <pic:spPr>
                    <a:xfrm>
                      <a:off x="0" y="0"/>
                      <a:ext cx="541655" cy="541655"/>
                    </a:xfrm>
                    <a:prstGeom prst="rect">
                      <a:avLst/>
                    </a:prstGeom>
                  </pic:spPr>
                </pic:pic>
              </a:graphicData>
            </a:graphic>
            <wp14:sizeRelH relativeFrom="page">
              <wp14:pctWidth>0</wp14:pctWidth>
            </wp14:sizeRelH>
            <wp14:sizeRelV relativeFrom="page">
              <wp14:pctHeight>0</wp14:pctHeight>
            </wp14:sizeRelV>
          </wp:anchor>
        </w:drawing>
      </w:r>
    </w:p>
    <w:p w14:paraId="0A81A2A9" w14:textId="216D6FB8" w:rsidR="009962A6" w:rsidRDefault="00610287" w:rsidP="00B366D5">
      <w:pPr>
        <w:ind w:left="540"/>
        <w:rPr>
          <w:rFonts w:ascii="Arial" w:hAnsi="Arial" w:cs="Arial"/>
          <w:sz w:val="22"/>
          <w:szCs w:val="22"/>
        </w:rPr>
      </w:pPr>
      <w:r>
        <w:rPr>
          <w:rFonts w:ascii="Arial" w:hAnsi="Arial" w:cs="Arial"/>
          <w:sz w:val="22"/>
          <w:szCs w:val="22"/>
        </w:rPr>
        <w:t>If you click the “Unlock Your Account” link</w:t>
      </w:r>
      <w:r w:rsidR="00941762">
        <w:rPr>
          <w:rFonts w:ascii="Arial" w:hAnsi="Arial" w:cs="Arial"/>
          <w:sz w:val="22"/>
          <w:szCs w:val="22"/>
        </w:rPr>
        <w:t xml:space="preserve">, you will be asked to validate the email address you </w:t>
      </w:r>
      <w:r w:rsidR="006F2701">
        <w:rPr>
          <w:rFonts w:ascii="Arial" w:hAnsi="Arial" w:cs="Arial"/>
          <w:sz w:val="22"/>
          <w:szCs w:val="22"/>
        </w:rPr>
        <w:t>use for Digital Cookie</w:t>
      </w:r>
      <w:r w:rsidR="00686038">
        <w:rPr>
          <w:rFonts w:ascii="Arial" w:hAnsi="Arial" w:cs="Arial"/>
          <w:sz w:val="22"/>
          <w:szCs w:val="22"/>
        </w:rPr>
        <w:t>, then click the “Send Email” button</w:t>
      </w:r>
    </w:p>
    <w:p w14:paraId="6C400518" w14:textId="4BD458BF" w:rsidR="00511F3E" w:rsidRDefault="00C979CD" w:rsidP="009962A6">
      <w:pPr>
        <w:ind w:left="720"/>
        <w:rPr>
          <w:rFonts w:ascii="Arial" w:hAnsi="Arial" w:cs="Arial"/>
          <w:sz w:val="22"/>
          <w:szCs w:val="22"/>
        </w:rPr>
      </w:pPr>
      <w:r>
        <w:rPr>
          <w:rFonts w:ascii="Arial" w:hAnsi="Arial" w:cs="Arial"/>
          <w:noProof/>
          <w:sz w:val="22"/>
          <w:szCs w:val="22"/>
        </w:rPr>
        <mc:AlternateContent>
          <mc:Choice Requires="wps">
            <w:drawing>
              <wp:anchor distT="0" distB="0" distL="114300" distR="114300" simplePos="0" relativeHeight="251658240" behindDoc="0" locked="0" layoutInCell="1" allowOverlap="1" wp14:anchorId="56CF485B" wp14:editId="15AB6851">
                <wp:simplePos x="0" y="0"/>
                <wp:positionH relativeFrom="margin">
                  <wp:posOffset>2375535</wp:posOffset>
                </wp:positionH>
                <wp:positionV relativeFrom="paragraph">
                  <wp:posOffset>678815</wp:posOffset>
                </wp:positionV>
                <wp:extent cx="419100" cy="238125"/>
                <wp:effectExtent l="0" t="0" r="0" b="9525"/>
                <wp:wrapNone/>
                <wp:docPr id="248" name="Right Arrow 248"/>
                <wp:cNvGraphicFramePr/>
                <a:graphic xmlns:a="http://schemas.openxmlformats.org/drawingml/2006/main">
                  <a:graphicData uri="http://schemas.microsoft.com/office/word/2010/wordprocessingShape">
                    <wps:wsp>
                      <wps:cNvSpPr/>
                      <wps:spPr>
                        <a:xfrm rot="10800000">
                          <a:off x="0" y="0"/>
                          <a:ext cx="419100" cy="238125"/>
                        </a:xfrm>
                        <a:prstGeom prst="rightArrow">
                          <a:avLst/>
                        </a:prstGeom>
                        <a:solidFill>
                          <a:srgbClr val="EC008B"/>
                        </a:solidFill>
                        <a:ln w="9525" cap="flat" cmpd="sng" algn="ctr">
                          <a:no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D44E4BC"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Right Arrow 248" o:spid="_x0000_s1026" type="#_x0000_t13" style="position:absolute;margin-left:187.05pt;margin-top:53.45pt;width:33pt;height:18.75pt;rotation:180;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H7svaQIAAMoEAAAOAAAAZHJzL2Uyb0RvYy54bWysVMFu2zAMvQ/YPwi6r7azdEuDOkWWrsOA&#10;og2WDj0rsmQbkEWNUuJ0Xz9Kdtqs22lYDgIp0o/k02Murw6dYXuFvgVb8uIs50xZCVVr65J/f7h5&#10;N+PMB2ErYcCqkj8pz68Wb99c9m6uJtCAqRQyArF+3ruSNyG4eZZ52ahO+DNwylJQA3YikIt1VqHo&#10;Cb0z2STPP2Q9YOUQpPKebq+HIF8kfK2VDPdaexWYKTn1FtKJ6dzGM1tcinmNwjWtHNsQ/9BFJ1pL&#10;RZ+hrkUQbIftH1BdKxE86HAmoctA61aqNANNU+Svptk0wqk0C5Hj3TNN/v/Byrv9GllblXwypaey&#10;oqNH+tbWTWBLROhZvCaSeufnlLtxaxw9T2ac+KCxYwjEbJHP8vhLRNBo7JB4fnrmWR0Ck3Q5LS4K&#10;SmOSQpP3s2JyHktkA1bEdOjDFwUdi0bJMfaT2knQYn/rw/DBMTF+5MG01U1rTHKw3q4Msr2gh/+8&#10;yvPZp7HGb2nGsr7kF+fUAZOC9KeNCGR2jhjxtuZMmJqELQOm0hZiAao99HgtfDOUSKhjBWNjXCX1&#10;jZ1G+gbCorWF6olYT6QRDd7Jm5YGvRU+rAWS/uiSdirc06ENUIcwWpw1gD//dh/zSRYU5awnPVP7&#10;P3YCFWfmqyXBXBTTaVyA5EzPP07IwdPI9jRid90KiLkidZfMmB/M0dQI3SOt3jJWpZCwkmoPRI3O&#10;Kgx7Rssr1XKZ0kj0ToRbu3Eygh95fDg8CnTjaweSyR0ctS/mr557yI1fWljuAug2aeGFV1JSdGhh&#10;kqbG5Y4beeqnrJe/oMUvAAAA//8DAFBLAwQUAAYACAAAACEAzhM6ed0AAAALAQAADwAAAGRycy9k&#10;b3ducmV2LnhtbEyPwU7DMBBE70j8g7VI3KhdMKWEOFWE1BNSpab9gG28TSJiO4qdNv17lhMcd+Zp&#10;dibfzK4XFxpjF7yB5UKBIF8H2/nGwPGwfVqDiAm9xT54MnCjCJvi/i7HzIar39OlSo3gEB8zNNCm&#10;NGRSxrolh3ERBvLsncPoMPE5NtKOeOVw18tnpVbSYef5Q4sDfbZUf1eTM4B27l1drveHM02qrL52&#10;Tfm6M+bxYS4/QCSa0x8Mv/W5OhTc6RQmb6PoDby86SWjbKjVOwgmtFasnFjRWoMscvl/Q/EDAAD/&#10;/wMAUEsBAi0AFAAGAAgAAAAhALaDOJL+AAAA4QEAABMAAAAAAAAAAAAAAAAAAAAAAFtDb250ZW50&#10;X1R5cGVzXS54bWxQSwECLQAUAAYACAAAACEAOP0h/9YAAACUAQAACwAAAAAAAAAAAAAAAAAvAQAA&#10;X3JlbHMvLnJlbHNQSwECLQAUAAYACAAAACEABB+7L2kCAADKBAAADgAAAAAAAAAAAAAAAAAuAgAA&#10;ZHJzL2Uyb0RvYy54bWxQSwECLQAUAAYACAAAACEAzhM6ed0AAAALAQAADwAAAAAAAAAAAAAAAADD&#10;BAAAZHJzL2Rvd25yZXYueG1sUEsFBgAAAAAEAAQA8wAAAM0FAAAAAA==&#10;" adj="15464" fillcolor="#ec008b" stroked="f">
                <w10:wrap anchorx="margin"/>
              </v:shape>
            </w:pict>
          </mc:Fallback>
        </mc:AlternateContent>
      </w:r>
      <w:r w:rsidR="00B236F8" w:rsidRPr="00B236F8">
        <w:rPr>
          <w:noProof/>
        </w:rPr>
        <w:t xml:space="preserve"> </w:t>
      </w:r>
      <w:r w:rsidR="00B236F8">
        <w:rPr>
          <w:noProof/>
        </w:rPr>
        <w:drawing>
          <wp:inline distT="0" distB="0" distL="0" distR="0" wp14:anchorId="68825818" wp14:editId="2D3E1364">
            <wp:extent cx="2305050" cy="1205883"/>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2339712" cy="1224016"/>
                    </a:xfrm>
                    <a:prstGeom prst="rect">
                      <a:avLst/>
                    </a:prstGeom>
                  </pic:spPr>
                </pic:pic>
              </a:graphicData>
            </a:graphic>
          </wp:inline>
        </w:drawing>
      </w:r>
    </w:p>
    <w:p w14:paraId="17FA5AA8" w14:textId="2C5D62FE" w:rsidR="00511F3E" w:rsidRDefault="0050319F" w:rsidP="00511F3E">
      <w:pPr>
        <w:rPr>
          <w:rFonts w:ascii="Arial" w:hAnsi="Arial" w:cs="Arial"/>
          <w:sz w:val="22"/>
          <w:szCs w:val="22"/>
        </w:rPr>
      </w:pPr>
      <w:r>
        <w:rPr>
          <w:rFonts w:ascii="Arial" w:hAnsi="Arial" w:cs="Arial"/>
          <w:noProof/>
          <w:sz w:val="22"/>
          <w:szCs w:val="22"/>
        </w:rPr>
        <w:drawing>
          <wp:anchor distT="0" distB="0" distL="114300" distR="114300" simplePos="0" relativeHeight="251658244" behindDoc="0" locked="0" layoutInCell="1" allowOverlap="1" wp14:anchorId="4F8A6A46" wp14:editId="3A0C3D17">
            <wp:simplePos x="0" y="0"/>
            <wp:positionH relativeFrom="margin">
              <wp:align>left</wp:align>
            </wp:positionH>
            <wp:positionV relativeFrom="paragraph">
              <wp:posOffset>13970</wp:posOffset>
            </wp:positionV>
            <wp:extent cx="541655" cy="541655"/>
            <wp:effectExtent l="0" t="0" r="0" b="0"/>
            <wp:wrapSquare wrapText="bothSides"/>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umber3.png"/>
                    <pic:cNvPicPr/>
                  </pic:nvPicPr>
                  <pic:blipFill>
                    <a:blip r:embed="rId13">
                      <a:extLst>
                        <a:ext uri="{28A0092B-C50C-407E-A947-70E740481C1C}">
                          <a14:useLocalDpi xmlns:a14="http://schemas.microsoft.com/office/drawing/2010/main" val="0"/>
                        </a:ext>
                      </a:extLst>
                    </a:blip>
                    <a:stretch>
                      <a:fillRect/>
                    </a:stretch>
                  </pic:blipFill>
                  <pic:spPr>
                    <a:xfrm>
                      <a:off x="0" y="0"/>
                      <a:ext cx="541655" cy="541655"/>
                    </a:xfrm>
                    <a:prstGeom prst="rect">
                      <a:avLst/>
                    </a:prstGeom>
                  </pic:spPr>
                </pic:pic>
              </a:graphicData>
            </a:graphic>
            <wp14:sizeRelH relativeFrom="page">
              <wp14:pctWidth>0</wp14:pctWidth>
            </wp14:sizeRelH>
            <wp14:sizeRelV relativeFrom="page">
              <wp14:pctHeight>0</wp14:pctHeight>
            </wp14:sizeRelV>
          </wp:anchor>
        </w:drawing>
      </w:r>
      <w:r w:rsidR="00511F3E">
        <w:rPr>
          <w:rFonts w:ascii="Arial" w:hAnsi="Arial" w:cs="Arial"/>
          <w:sz w:val="22"/>
          <w:szCs w:val="22"/>
        </w:rPr>
        <w:t xml:space="preserve">You will be sent an email with the subject: </w:t>
      </w:r>
      <w:r w:rsidR="00511F3E" w:rsidRPr="009E5596">
        <w:rPr>
          <w:rFonts w:ascii="Arial" w:hAnsi="Arial" w:cs="Arial"/>
          <w:sz w:val="22"/>
          <w:szCs w:val="22"/>
        </w:rPr>
        <w:t xml:space="preserve">“Your </w:t>
      </w:r>
      <w:r w:rsidR="00F00125">
        <w:rPr>
          <w:rFonts w:ascii="Arial" w:hAnsi="Arial" w:cs="Arial"/>
          <w:sz w:val="22"/>
          <w:szCs w:val="22"/>
        </w:rPr>
        <w:t>Pin Code</w:t>
      </w:r>
      <w:r w:rsidR="00511F3E" w:rsidRPr="009E5596">
        <w:rPr>
          <w:rFonts w:ascii="Arial" w:hAnsi="Arial" w:cs="Arial"/>
          <w:sz w:val="22"/>
          <w:szCs w:val="22"/>
        </w:rPr>
        <w:t>”</w:t>
      </w:r>
      <w:r w:rsidR="00511F3E">
        <w:rPr>
          <w:rFonts w:ascii="Arial" w:hAnsi="Arial" w:cs="Arial"/>
          <w:sz w:val="22"/>
          <w:szCs w:val="22"/>
        </w:rPr>
        <w:t xml:space="preserve"> from </w:t>
      </w:r>
      <w:r w:rsidR="001A2AC2" w:rsidRPr="00961995">
        <w:rPr>
          <w:rFonts w:ascii="Arial" w:hAnsi="Arial" w:cs="Arial"/>
          <w:noProof/>
          <w:sz w:val="22"/>
          <w:szCs w:val="22"/>
        </w:rPr>
        <w:t>“Girl Scout Cookie</w:t>
      </w:r>
      <w:r w:rsidR="002407D6">
        <w:rPr>
          <w:rFonts w:ascii="Arial" w:hAnsi="Arial" w:cs="Arial"/>
          <w:noProof/>
          <w:sz w:val="22"/>
          <w:szCs w:val="22"/>
        </w:rPr>
        <w:t>s</w:t>
      </w:r>
      <w:r w:rsidR="001A2AC2" w:rsidRPr="00961995">
        <w:rPr>
          <w:rFonts w:ascii="Arial" w:hAnsi="Arial" w:cs="Arial"/>
          <w:noProof/>
          <w:sz w:val="22"/>
          <w:szCs w:val="22"/>
        </w:rPr>
        <w:t xml:space="preserve">” </w:t>
      </w:r>
      <w:r w:rsidR="001A2AC2">
        <w:rPr>
          <w:rFonts w:ascii="Arial" w:hAnsi="Arial" w:cs="Arial"/>
          <w:noProof/>
          <w:sz w:val="22"/>
          <w:szCs w:val="22"/>
        </w:rPr>
        <w:t>(</w:t>
      </w:r>
      <w:hyperlink r:id="rId14" w:history="1">
        <w:r w:rsidR="001A2AC2" w:rsidRPr="00953CD3">
          <w:rPr>
            <w:rFonts w:ascii="Arial" w:eastAsia="Times New Roman" w:hAnsi="Arial" w:cs="Arial"/>
            <w:color w:val="00B050"/>
            <w:sz w:val="22"/>
            <w:szCs w:val="22"/>
            <w:u w:val="single"/>
          </w:rPr>
          <w:t>email@email.girlscouts.org</w:t>
        </w:r>
      </w:hyperlink>
      <w:r w:rsidR="001A2AC2">
        <w:rPr>
          <w:rFonts w:ascii="Arial" w:hAnsi="Arial" w:cs="Arial"/>
          <w:noProof/>
          <w:sz w:val="22"/>
          <w:szCs w:val="22"/>
        </w:rPr>
        <w:t>)</w:t>
      </w:r>
      <w:r w:rsidR="00511F3E">
        <w:rPr>
          <w:rFonts w:ascii="Arial" w:hAnsi="Arial" w:cs="Arial"/>
          <w:sz w:val="22"/>
          <w:szCs w:val="22"/>
        </w:rPr>
        <w:t xml:space="preserve">. Check </w:t>
      </w:r>
      <w:r w:rsidR="0017424D">
        <w:rPr>
          <w:rFonts w:ascii="Arial" w:hAnsi="Arial" w:cs="Arial"/>
          <w:sz w:val="22"/>
          <w:szCs w:val="22"/>
        </w:rPr>
        <w:t xml:space="preserve">your junk/spam/promotions if you don’t receive it </w:t>
      </w:r>
      <w:r w:rsidR="00511F3E">
        <w:rPr>
          <w:rFonts w:ascii="Arial" w:hAnsi="Arial" w:cs="Arial"/>
          <w:sz w:val="22"/>
          <w:szCs w:val="22"/>
        </w:rPr>
        <w:t xml:space="preserve">and be sure to add </w:t>
      </w:r>
      <w:hyperlink r:id="rId15" w:history="1">
        <w:r w:rsidR="001A2AC2" w:rsidRPr="00953CD3">
          <w:rPr>
            <w:rFonts w:ascii="Arial" w:eastAsia="Times New Roman" w:hAnsi="Arial" w:cs="Arial"/>
            <w:color w:val="00B050"/>
            <w:sz w:val="22"/>
            <w:szCs w:val="22"/>
            <w:u w:val="single"/>
          </w:rPr>
          <w:t>email@email.girlscouts.org</w:t>
        </w:r>
      </w:hyperlink>
      <w:r w:rsidR="001A2AC2">
        <w:rPr>
          <w:rFonts w:ascii="Arial" w:eastAsia="Times New Roman" w:hAnsi="Arial" w:cs="Arial"/>
          <w:color w:val="00B050"/>
          <w:sz w:val="22"/>
          <w:szCs w:val="22"/>
          <w:u w:val="single"/>
        </w:rPr>
        <w:t xml:space="preserve"> </w:t>
      </w:r>
      <w:r w:rsidR="00511F3E">
        <w:rPr>
          <w:rFonts w:ascii="Arial" w:hAnsi="Arial" w:cs="Arial"/>
          <w:sz w:val="22"/>
          <w:szCs w:val="22"/>
        </w:rPr>
        <w:t>to your “safe sender” list.</w:t>
      </w:r>
    </w:p>
    <w:p w14:paraId="08D0E25A" w14:textId="742E9B2A" w:rsidR="003B34F1" w:rsidRDefault="003B34F1" w:rsidP="00EE0D4E">
      <w:pPr>
        <w:ind w:left="720" w:firstLine="720"/>
        <w:rPr>
          <w:rFonts w:ascii="Arial" w:hAnsi="Arial" w:cs="Arial"/>
          <w:sz w:val="22"/>
          <w:szCs w:val="22"/>
        </w:rPr>
      </w:pPr>
      <w:r>
        <w:rPr>
          <w:rFonts w:ascii="Arial" w:hAnsi="Arial" w:cs="Arial"/>
          <w:sz w:val="22"/>
          <w:szCs w:val="22"/>
        </w:rPr>
        <w:t>You will have a Pin Code</w:t>
      </w:r>
      <w:r w:rsidR="0048383A">
        <w:rPr>
          <w:rFonts w:ascii="Arial" w:hAnsi="Arial" w:cs="Arial"/>
          <w:sz w:val="22"/>
          <w:szCs w:val="22"/>
        </w:rPr>
        <w:t xml:space="preserve"> in the email. </w:t>
      </w:r>
    </w:p>
    <w:p w14:paraId="79BD7A82" w14:textId="6BDBF458" w:rsidR="003B34F1" w:rsidRDefault="00EE0D4E" w:rsidP="00E86D69">
      <w:pPr>
        <w:ind w:firstLine="720"/>
        <w:rPr>
          <w:rFonts w:ascii="Arial" w:hAnsi="Arial" w:cs="Arial"/>
          <w:sz w:val="22"/>
          <w:szCs w:val="22"/>
        </w:rPr>
      </w:pPr>
      <w:r>
        <w:rPr>
          <w:noProof/>
        </w:rPr>
        <mc:AlternateContent>
          <mc:Choice Requires="wps">
            <w:drawing>
              <wp:anchor distT="0" distB="0" distL="114300" distR="114300" simplePos="0" relativeHeight="251658249" behindDoc="0" locked="0" layoutInCell="1" allowOverlap="1" wp14:anchorId="58DC0CF0" wp14:editId="0010DC60">
                <wp:simplePos x="0" y="0"/>
                <wp:positionH relativeFrom="column">
                  <wp:posOffset>1205439</wp:posOffset>
                </wp:positionH>
                <wp:positionV relativeFrom="paragraph">
                  <wp:posOffset>726679</wp:posOffset>
                </wp:positionV>
                <wp:extent cx="327538" cy="81219"/>
                <wp:effectExtent l="0" t="0" r="15875" b="14605"/>
                <wp:wrapNone/>
                <wp:docPr id="11" name="Rectangle 11"/>
                <wp:cNvGraphicFramePr/>
                <a:graphic xmlns:a="http://schemas.openxmlformats.org/drawingml/2006/main">
                  <a:graphicData uri="http://schemas.microsoft.com/office/word/2010/wordprocessingShape">
                    <wps:wsp>
                      <wps:cNvSpPr/>
                      <wps:spPr>
                        <a:xfrm>
                          <a:off x="0" y="0"/>
                          <a:ext cx="327538" cy="81219"/>
                        </a:xfrm>
                        <a:prstGeom prst="rect">
                          <a:avLst/>
                        </a:prstGeom>
                        <a:noFill/>
                        <a:ln w="19050" cap="flat" cmpd="sng" algn="ctr">
                          <a:solidFill>
                            <a:srgbClr val="EC008B"/>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EB67AEB" id="Rectangle 11" o:spid="_x0000_s1026" style="position:absolute;margin-left:94.9pt;margin-top:57.2pt;width:25.8pt;height:6.4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BxGnXgIAALEEAAAOAAAAZHJzL2Uyb0RvYy54bWysVE1PGzEQvVfqf7B8L7sJUMKKBKWhVJUQ&#10;oIaK88Tr/ZC8tms72dBf32fvAintqerFO+MZz8ebN3txue8U20nnW6PnfHKUcya1MGWr6zn//nD9&#10;YcaZD6RLUkbLOX+Snl8u3r+76G0hp6YxqpSOIYj2RW/nvAnBFlnmRSM78kfGSg1jZVxHAaqrs9JR&#10;j+idyqZ5/jHrjSutM0J6j9urwcgXKX5VSRHuqsrLwNSco7aQTpfOTTyzxQUVtSPbtGIsg/6hio5a&#10;jaQvoa4oENu69o9QXSuc8aYKR8J0mamqVsjUA7qZ5G+6WTdkZeoF4Hj7ApP/f2HF7e7esbbE7Cac&#10;aeowo29AjXStJMMdAOqtL+C3tvdu1DzE2O2+cl38og+2T6A+vYAq94EJXB5Pz06PwQIB02wynZzH&#10;kNnrW+t8+CJNx6Iw5w7JE5K0u/FhcH12iam0uW6Vwj0VSrMedZ/np5isILCnUhQgdhb9eF1zRqoG&#10;LUVwKaQ3qi3j8/jau3qzUo7tCNT4vMrz2aexst/cYu4r8s3gl0yjm9IxjEwkG0uNSA3YRGljyieA&#10;68zAOm/FdYtoN+TDPTnQDGVjdcIdjkoZ9GJGibPGuJ9/u4/+mD6snPWgLfr8sSUnOVNfNXhxPjk5&#10;iTxPysnp2RSKO7RsDi16260M2sfoUV0So39Qz2LlTPeIDVvGrDCRFsg9IDoqqzCsE3ZUyOUyuYHb&#10;lsKNXlsRg0ecIo4P+0dydhx0AEFuzTPFqXgz78E3vtRmuQ2mahMZXnEFiaKCvUh0Gnc4Lt6hnrxe&#10;/zSLXwAAAP//AwBQSwMEFAAGAAgAAAAhAOl+r5neAAAACwEAAA8AAABkcnMvZG93bnJldi54bWxM&#10;j0FPwzAMhe9I/IfISNxY2lLBKE2nCYnL1AMMJnHMEtNWNE6VpFv595gT3N6zn54/15vFjeKEIQ6e&#10;FOSrDASS8XagTsH72/PNGkRMmqwePaGCb4ywaS4val1Zf6ZXPO1TJ7iEYqUV9ClNlZTR9Oh0XPkJ&#10;iXefPjid2IZO2qDPXO5GWWTZnXR6IL7Q6wmfejRf+9kpiNl2ntrDYA63L6YNod19+G6n1PXVsn0E&#10;kXBJf2H4xWd0aJjp6GeyUYzs1w+MnljkZQmCE0WZszjypLgvQDa1/P9D8wMAAP//AwBQSwECLQAU&#10;AAYACAAAACEAtoM4kv4AAADhAQAAEwAAAAAAAAAAAAAAAAAAAAAAW0NvbnRlbnRfVHlwZXNdLnht&#10;bFBLAQItABQABgAIAAAAIQA4/SH/1gAAAJQBAAALAAAAAAAAAAAAAAAAAC8BAABfcmVscy8ucmVs&#10;c1BLAQItABQABgAIAAAAIQBmBxGnXgIAALEEAAAOAAAAAAAAAAAAAAAAAC4CAABkcnMvZTJvRG9j&#10;LnhtbFBLAQItABQABgAIAAAAIQDpfq+Z3gAAAAsBAAAPAAAAAAAAAAAAAAAAALgEAABkcnMvZG93&#10;bnJldi54bWxQSwUGAAAAAAQABADzAAAAwwUAAAAA&#10;" filled="f" strokecolor="#ec008b" strokeweight="1.5pt"/>
            </w:pict>
          </mc:Fallback>
        </mc:AlternateContent>
      </w:r>
      <w:r w:rsidR="0050319F">
        <w:rPr>
          <w:rFonts w:ascii="Arial" w:hAnsi="Arial" w:cs="Arial"/>
          <w:noProof/>
          <w:sz w:val="22"/>
          <w:szCs w:val="22"/>
        </w:rPr>
        <w:drawing>
          <wp:anchor distT="0" distB="0" distL="114300" distR="114300" simplePos="0" relativeHeight="251658245" behindDoc="0" locked="0" layoutInCell="1" allowOverlap="1" wp14:anchorId="6D0F7F12" wp14:editId="3CD3DC93">
            <wp:simplePos x="0" y="0"/>
            <wp:positionH relativeFrom="margin">
              <wp:align>left</wp:align>
            </wp:positionH>
            <wp:positionV relativeFrom="paragraph">
              <wp:posOffset>823595</wp:posOffset>
            </wp:positionV>
            <wp:extent cx="541655" cy="541655"/>
            <wp:effectExtent l="0" t="0" r="0" b="0"/>
            <wp:wrapSquare wrapText="bothSides"/>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umber4.png"/>
                    <pic:cNvPicPr/>
                  </pic:nvPicPr>
                  <pic:blipFill>
                    <a:blip r:embed="rId16">
                      <a:extLst>
                        <a:ext uri="{28A0092B-C50C-407E-A947-70E740481C1C}">
                          <a14:useLocalDpi xmlns:a14="http://schemas.microsoft.com/office/drawing/2010/main" val="0"/>
                        </a:ext>
                      </a:extLst>
                    </a:blip>
                    <a:stretch>
                      <a:fillRect/>
                    </a:stretch>
                  </pic:blipFill>
                  <pic:spPr>
                    <a:xfrm>
                      <a:off x="0" y="0"/>
                      <a:ext cx="541655" cy="541655"/>
                    </a:xfrm>
                    <a:prstGeom prst="rect">
                      <a:avLst/>
                    </a:prstGeom>
                  </pic:spPr>
                </pic:pic>
              </a:graphicData>
            </a:graphic>
            <wp14:sizeRelH relativeFrom="page">
              <wp14:pctWidth>0</wp14:pctWidth>
            </wp14:sizeRelH>
            <wp14:sizeRelV relativeFrom="page">
              <wp14:pctHeight>0</wp14:pctHeight>
            </wp14:sizeRelV>
          </wp:anchor>
        </w:drawing>
      </w:r>
      <w:r w:rsidR="003B34F1">
        <w:rPr>
          <w:noProof/>
        </w:rPr>
        <w:drawing>
          <wp:inline distT="0" distB="0" distL="0" distR="0" wp14:anchorId="27BC4AA2" wp14:editId="52844464">
            <wp:extent cx="1304925" cy="869950"/>
            <wp:effectExtent l="0" t="0" r="9525" b="635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1310996" cy="873997"/>
                    </a:xfrm>
                    <a:prstGeom prst="rect">
                      <a:avLst/>
                    </a:prstGeom>
                  </pic:spPr>
                </pic:pic>
              </a:graphicData>
            </a:graphic>
          </wp:inline>
        </w:drawing>
      </w:r>
    </w:p>
    <w:p w14:paraId="0FFF6405" w14:textId="59D9FF79" w:rsidR="00D307B2" w:rsidRDefault="00D307B2" w:rsidP="00511F3E">
      <w:pPr>
        <w:rPr>
          <w:rFonts w:ascii="Arial" w:hAnsi="Arial" w:cs="Arial"/>
          <w:sz w:val="22"/>
          <w:szCs w:val="22"/>
        </w:rPr>
      </w:pPr>
    </w:p>
    <w:p w14:paraId="27942C57" w14:textId="64E22CCF" w:rsidR="00D307B2" w:rsidRDefault="005D7E4D" w:rsidP="00511F3E">
      <w:pPr>
        <w:rPr>
          <w:rFonts w:ascii="Arial" w:hAnsi="Arial" w:cs="Arial"/>
          <w:sz w:val="22"/>
          <w:szCs w:val="22"/>
        </w:rPr>
      </w:pPr>
      <w:r>
        <w:rPr>
          <w:rFonts w:ascii="Arial" w:hAnsi="Arial" w:cs="Arial"/>
          <w:sz w:val="22"/>
          <w:szCs w:val="22"/>
        </w:rPr>
        <w:t>Enter that Pin Code back in Digital Cookie on the unlock screen</w:t>
      </w:r>
      <w:r w:rsidR="002017EB">
        <w:rPr>
          <w:rFonts w:ascii="Arial" w:hAnsi="Arial" w:cs="Arial"/>
          <w:sz w:val="22"/>
          <w:szCs w:val="22"/>
        </w:rPr>
        <w:t>, then click on “Verify”.</w:t>
      </w:r>
    </w:p>
    <w:p w14:paraId="07F1622C" w14:textId="1BE610A1" w:rsidR="00B366D5" w:rsidRDefault="002017EB" w:rsidP="00B366D5">
      <w:pPr>
        <w:ind w:left="2160"/>
        <w:rPr>
          <w:rFonts w:ascii="Arial" w:hAnsi="Arial" w:cs="Arial"/>
          <w:sz w:val="22"/>
          <w:szCs w:val="22"/>
        </w:rPr>
      </w:pPr>
      <w:r>
        <w:rPr>
          <w:rFonts w:ascii="Arial" w:hAnsi="Arial" w:cs="Arial"/>
          <w:noProof/>
          <w:sz w:val="22"/>
          <w:szCs w:val="22"/>
        </w:rPr>
        <mc:AlternateContent>
          <mc:Choice Requires="wps">
            <w:drawing>
              <wp:anchor distT="0" distB="0" distL="114300" distR="114300" simplePos="0" relativeHeight="251658250" behindDoc="0" locked="0" layoutInCell="1" allowOverlap="1" wp14:anchorId="6418A41D" wp14:editId="3B2B1AFB">
                <wp:simplePos x="0" y="0"/>
                <wp:positionH relativeFrom="margin">
                  <wp:posOffset>2747577</wp:posOffset>
                </wp:positionH>
                <wp:positionV relativeFrom="paragraph">
                  <wp:posOffset>733075</wp:posOffset>
                </wp:positionV>
                <wp:extent cx="271780" cy="158750"/>
                <wp:effectExtent l="0" t="0" r="0" b="0"/>
                <wp:wrapNone/>
                <wp:docPr id="14" name="Right Arrow 24"/>
                <wp:cNvGraphicFramePr/>
                <a:graphic xmlns:a="http://schemas.openxmlformats.org/drawingml/2006/main">
                  <a:graphicData uri="http://schemas.microsoft.com/office/word/2010/wordprocessingShape">
                    <wps:wsp>
                      <wps:cNvSpPr/>
                      <wps:spPr>
                        <a:xfrm rot="10800000" flipV="1">
                          <a:off x="0" y="0"/>
                          <a:ext cx="271780" cy="158750"/>
                        </a:xfrm>
                        <a:prstGeom prst="rightArrow">
                          <a:avLst/>
                        </a:prstGeom>
                        <a:solidFill>
                          <a:srgbClr val="EC008B"/>
                        </a:solidFill>
                        <a:ln w="9525" cap="flat" cmpd="sng" algn="ctr">
                          <a:no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0BF0943" id="Right Arrow 24" o:spid="_x0000_s1026" type="#_x0000_t13" style="position:absolute;margin-left:216.35pt;margin-top:57.7pt;width:21.4pt;height:12.5pt;rotation:180;flip:y;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PCmcgIAANIEAAAOAAAAZHJzL2Uyb0RvYy54bWysVE1v2zAMvQ/YfxB0X20HyZIGdYosXYcB&#10;RVus3XpWZMkWoK9RSpzu15eSnbbrdhrmg0CK1CP5SPrs/GA02QsIytmaViclJcJy1yjb1vT7/eWH&#10;BSUhMtsw7ayo6aMI9Hz1/t1Z75di4jqnGwEEQWxY9r6mXYx+WRSBd8KwcOK8sGiUDgyLqEJbNMB6&#10;RDe6mJTlx6J30HhwXISAtxeDka4yvpSCxxspg4hE1xRzi/mEfG7TWazO2LIF5jvFxzTYP2RhmLIY&#10;9BnqgkVGdqD+gDKKgwtOxhPuTOGkVFzkGrCaqnxTzV3HvMi1IDnBP9MU/h8sv97fAlEN9m5KiWUG&#10;e/RNtV0kawDXk8k0UdT7sETPO38LoxZQTPUeJBgCDnmtykWZPkqkVv4HXmRCsERyyHw/PvMtDpFw&#10;vJzMq/kCH3A0VbPFfJb7UQyoCd1DiF+EMyQJNYWUWM4rQ7P9VYiYDz44OqZHwWnVXCqtswLtdqOB&#10;7BkOwOdNWS4+pYLwyW9u2pK+pqezyQyzYTiHUrOIovHITLAtJUy3OOA8Qg5tXQqAQEPoCxa6IURG&#10;HSNom+wiT+GYaSJyoC5JW9c8IvuZPqQheH6psNArFuItA5xDvMTdijd4SO0wQzdKlHQOfv3tPvnj&#10;eKCVkh7nGtP/uWMgKNFfLQ7OaTWdImzMynQ2n6ACry3b1xa7MxuHzFU5uywm/6iPogRnHnAF1ykq&#10;mpjlGHsgalQ2cdg3XGIu1uvshsPvWbyyd54fByW18P7wwMCP3Y44JtfuuANs+abdg29i2Lr1Ljqp&#10;8iy88IpdTgouTu73uORpM1/r2evlV7R6AgAA//8DAFBLAwQUAAYACAAAACEAI4kPj+IAAAALAQAA&#10;DwAAAGRycy9kb3ducmV2LnhtbEyPwU7DMAyG70i8Q2QkLogl61qGStNpGuKAkCYxYNoxa0xbaJyq&#10;ybbC02NOcLT/T78/F4vRdeKIQ2g9aZhOFAikytuWag2vLw/XtyBCNGRN5wk1fGGARXl+Vpjc+hM9&#10;43ETa8ElFHKjoYmxz6UMVYPOhInvkTh794MzkcehlnYwJy53nUyUupHOtMQXGtPjqsHqc3NwGu53&#10;H2q1fdqp78S/2XW4mj0ut6T15cW4vAMRcYx/MPzqszqU7LT3B7JBdBrSWTJnlINploJgIp1nGYg9&#10;b1KVgiwL+f+H8gcAAP//AwBQSwECLQAUAAYACAAAACEAtoM4kv4AAADhAQAAEwAAAAAAAAAAAAAA&#10;AAAAAAAAW0NvbnRlbnRfVHlwZXNdLnhtbFBLAQItABQABgAIAAAAIQA4/SH/1gAAAJQBAAALAAAA&#10;AAAAAAAAAAAAAC8BAABfcmVscy8ucmVsc1BLAQItABQABgAIAAAAIQC+dPCmcgIAANIEAAAOAAAA&#10;AAAAAAAAAAAAAC4CAABkcnMvZTJvRG9jLnhtbFBLAQItABQABgAIAAAAIQAjiQ+P4gAAAAsBAAAP&#10;AAAAAAAAAAAAAAAAAMwEAABkcnMvZG93bnJldi54bWxQSwUGAAAAAAQABADzAAAA2wUAAAAA&#10;" adj="15292" fillcolor="#ec008b" stroked="f">
                <w10:wrap anchorx="margin"/>
              </v:shape>
            </w:pict>
          </mc:Fallback>
        </mc:AlternateContent>
      </w:r>
      <w:r w:rsidR="0050319F">
        <w:rPr>
          <w:rFonts w:ascii="Arial" w:hAnsi="Arial" w:cs="Arial"/>
          <w:noProof/>
          <w:sz w:val="22"/>
          <w:szCs w:val="22"/>
        </w:rPr>
        <mc:AlternateContent>
          <mc:Choice Requires="wps">
            <w:drawing>
              <wp:anchor distT="0" distB="0" distL="114300" distR="114300" simplePos="0" relativeHeight="251658248" behindDoc="0" locked="0" layoutInCell="1" allowOverlap="1" wp14:anchorId="68863283" wp14:editId="7CB0E5A5">
                <wp:simplePos x="0" y="0"/>
                <wp:positionH relativeFrom="margin">
                  <wp:posOffset>1473200</wp:posOffset>
                </wp:positionH>
                <wp:positionV relativeFrom="paragraph">
                  <wp:posOffset>515620</wp:posOffset>
                </wp:positionV>
                <wp:extent cx="271780" cy="158750"/>
                <wp:effectExtent l="0" t="0" r="0" b="0"/>
                <wp:wrapNone/>
                <wp:docPr id="24" name="Right Arrow 24"/>
                <wp:cNvGraphicFramePr/>
                <a:graphic xmlns:a="http://schemas.openxmlformats.org/drawingml/2006/main">
                  <a:graphicData uri="http://schemas.microsoft.com/office/word/2010/wordprocessingShape">
                    <wps:wsp>
                      <wps:cNvSpPr/>
                      <wps:spPr>
                        <a:xfrm flipV="1">
                          <a:off x="0" y="0"/>
                          <a:ext cx="271780" cy="158750"/>
                        </a:xfrm>
                        <a:prstGeom prst="rightArrow">
                          <a:avLst/>
                        </a:prstGeom>
                        <a:solidFill>
                          <a:srgbClr val="EC008B"/>
                        </a:solidFill>
                        <a:ln w="9525" cap="flat" cmpd="sng" algn="ctr">
                          <a:no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787EB44" id="Right Arrow 24" o:spid="_x0000_s1026" type="#_x0000_t13" style="position:absolute;margin-left:116pt;margin-top:40.6pt;width:21.4pt;height:12.5pt;flip:y;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b+j3awIAAMMEAAAOAAAAZHJzL2Uyb0RvYy54bWysVE1v2zAMvQ/YfxB0X50EyZIGdYosXYcB&#10;RVus3XpWZMkWIIsapcTpfn0p2Wm7bqdhF4EUKX48Purs/NBatlcYDLiSj09GnCknoTKuLvn3+8sP&#10;C85CFK4SFpwq+aMK/Hz1/t1Z55dqAg3YSiGjIC4sO1/yJka/LIogG9WKcAJeOTJqwFZEUrEuKhQd&#10;RW9tMRmNPhYdYOURpAqBbi96I1/l+ForGW+0DioyW3KqLeYT87lNZ7E6E8sahW+MHMoQ/1BFK4yj&#10;pM+hLkQUbIfmj1CtkQgBdDyR0BagtZEq90DdjEdvurlrhFe5FwIn+GeYwv8LK6/3t8hMVfLJlDMn&#10;WprRN1M3ka0RoWN0SxB1PizJ887f4qAFElO/B40t09b4HzT9jAD1xA4Z4MdngNUhMkmXk/l4vqAx&#10;SDKNZ4v5LA+g6MOkcB5D/KKgZUkoOaZKciE5tNhfhUgF0IOjY3oUwJrq0libFay3G4tsL2jinzej&#10;0eJT6oCe/OZmHetKfjqbzKgaQcTTVkQSW09QBFdzJmxNjJYRc2oHKQEF6lNfiND0KXLUIYN1ya4y&#10;7YZKE3I9VknaQvVIcCP0PAxeXhpq9EqEeCuQiEfY0DLFGzq0BaoQBomzBvDX3+6TP/GBrJx1RGQq&#10;/+dOoOLMfnXElNPxdJqYn5XpbD4hBV9btq8tbtdugJAb09p6mcXkH+1R1AjtA+3cOmUlk3CScvdA&#10;Dcom9gtGWyvVep3diO1exCt35+WRKGmE94cHgX6YdiSaXMOR9GL5Zty9b0LYwXoXQZvMhRdcacpJ&#10;oU3J8x62Oq3iaz17vfw9qycAAAD//wMAUEsDBBQABgAIAAAAIQAcxFFI3wAAAAoBAAAPAAAAZHJz&#10;L2Rvd25yZXYueG1sTI8xT8MwEIV3JP6DdUhs1IkJaRXiVBWIgQm1dGFzYzeOsM+R7bbpv+eYYDzd&#10;03vf165n79jZxDQGlFAuCmAG+6BHHCTsP98eVsBSVqiVC2gkXE2CdXd706pGhwtuzXmXB0YlmBol&#10;weY8NZyn3hqv0iJMBul3DNGrTGccuI7qQuXecVEUNfdqRFqwajIv1vTfu5OX8BWqav9ePbmp3izt&#10;NtbH62v5IeX93bx5BpbNnP/C8ItP6NAR0yGcUCfmJIhHQS5ZwqoUwCgglhW5HChZ1AJ41/L/Ct0P&#10;AAAA//8DAFBLAQItABQABgAIAAAAIQC2gziS/gAAAOEBAAATAAAAAAAAAAAAAAAAAAAAAABbQ29u&#10;dGVudF9UeXBlc10ueG1sUEsBAi0AFAAGAAgAAAAhADj9If/WAAAAlAEAAAsAAAAAAAAAAAAAAAAA&#10;LwEAAF9yZWxzLy5yZWxzUEsBAi0AFAAGAAgAAAAhACpv6PdrAgAAwwQAAA4AAAAAAAAAAAAAAAAA&#10;LgIAAGRycy9lMm9Eb2MueG1sUEsBAi0AFAAGAAgAAAAhABzEUUjfAAAACgEAAA8AAAAAAAAAAAAA&#10;AAAAxQQAAGRycy9kb3ducmV2LnhtbFBLBQYAAAAABAAEAPMAAADRBQAAAAA=&#10;" adj="15292" fillcolor="#ec008b" stroked="f">
                <w10:wrap anchorx="margin"/>
              </v:shape>
            </w:pict>
          </mc:Fallback>
        </mc:AlternateContent>
      </w:r>
      <w:r w:rsidR="00DA46DB">
        <w:rPr>
          <w:noProof/>
        </w:rPr>
        <w:drawing>
          <wp:inline distT="0" distB="0" distL="0" distR="0" wp14:anchorId="76174CAD" wp14:editId="0D4C37E6">
            <wp:extent cx="2108200" cy="1150970"/>
            <wp:effectExtent l="0" t="0" r="635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2118525" cy="1156607"/>
                    </a:xfrm>
                    <a:prstGeom prst="rect">
                      <a:avLst/>
                    </a:prstGeom>
                  </pic:spPr>
                </pic:pic>
              </a:graphicData>
            </a:graphic>
          </wp:inline>
        </w:drawing>
      </w:r>
    </w:p>
    <w:p w14:paraId="4C5C9D30" w14:textId="77777777" w:rsidR="00C979CD" w:rsidRDefault="00C979CD" w:rsidP="00511F3E">
      <w:pPr>
        <w:rPr>
          <w:rFonts w:ascii="Arial" w:hAnsi="Arial" w:cs="Arial"/>
          <w:sz w:val="22"/>
          <w:szCs w:val="22"/>
        </w:rPr>
      </w:pPr>
    </w:p>
    <w:p w14:paraId="19F22102" w14:textId="10A50B17" w:rsidR="00511F3E" w:rsidRDefault="00511F3E" w:rsidP="00B85C3C">
      <w:pPr>
        <w:ind w:left="1440"/>
        <w:rPr>
          <w:rFonts w:ascii="Arial" w:hAnsi="Arial" w:cs="Arial"/>
          <w:sz w:val="22"/>
          <w:szCs w:val="22"/>
        </w:rPr>
      </w:pPr>
    </w:p>
    <w:p w14:paraId="78E9091D" w14:textId="10220D9C" w:rsidR="00511F3E" w:rsidRDefault="00511F3E" w:rsidP="00511F3E">
      <w:pPr>
        <w:rPr>
          <w:rFonts w:ascii="Arial" w:hAnsi="Arial" w:cs="Arial"/>
          <w:sz w:val="22"/>
          <w:szCs w:val="22"/>
        </w:rPr>
      </w:pPr>
    </w:p>
    <w:p w14:paraId="376E6BD4" w14:textId="7C3F9ECD" w:rsidR="00511F3E" w:rsidRDefault="001A2AC2" w:rsidP="00511F3E">
      <w:pPr>
        <w:rPr>
          <w:rFonts w:ascii="Arial" w:hAnsi="Arial" w:cs="Arial"/>
          <w:sz w:val="22"/>
          <w:szCs w:val="22"/>
        </w:rPr>
      </w:pPr>
      <w:r>
        <w:rPr>
          <w:rFonts w:ascii="Arial" w:hAnsi="Arial" w:cs="Arial"/>
          <w:noProof/>
          <w:sz w:val="22"/>
          <w:szCs w:val="22"/>
        </w:rPr>
        <w:drawing>
          <wp:anchor distT="0" distB="0" distL="114300" distR="114300" simplePos="0" relativeHeight="251658247" behindDoc="0" locked="0" layoutInCell="1" allowOverlap="1" wp14:anchorId="42E94ACF" wp14:editId="21A387B6">
            <wp:simplePos x="0" y="0"/>
            <wp:positionH relativeFrom="column">
              <wp:posOffset>-57665</wp:posOffset>
            </wp:positionH>
            <wp:positionV relativeFrom="paragraph">
              <wp:posOffset>601</wp:posOffset>
            </wp:positionV>
            <wp:extent cx="541655" cy="541655"/>
            <wp:effectExtent l="0" t="0" r="0" b="0"/>
            <wp:wrapSquare wrapText="bothSides"/>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umber5.png"/>
                    <pic:cNvPicPr/>
                  </pic:nvPicPr>
                  <pic:blipFill>
                    <a:blip r:embed="rId19">
                      <a:extLst>
                        <a:ext uri="{28A0092B-C50C-407E-A947-70E740481C1C}">
                          <a14:useLocalDpi xmlns:a14="http://schemas.microsoft.com/office/drawing/2010/main" val="0"/>
                        </a:ext>
                      </a:extLst>
                    </a:blip>
                    <a:stretch>
                      <a:fillRect/>
                    </a:stretch>
                  </pic:blipFill>
                  <pic:spPr>
                    <a:xfrm>
                      <a:off x="0" y="0"/>
                      <a:ext cx="541655" cy="541655"/>
                    </a:xfrm>
                    <a:prstGeom prst="rect">
                      <a:avLst/>
                    </a:prstGeom>
                  </pic:spPr>
                </pic:pic>
              </a:graphicData>
            </a:graphic>
            <wp14:sizeRelH relativeFrom="page">
              <wp14:pctWidth>0</wp14:pctWidth>
            </wp14:sizeRelH>
            <wp14:sizeRelV relativeFrom="page">
              <wp14:pctHeight>0</wp14:pctHeight>
            </wp14:sizeRelV>
          </wp:anchor>
        </w:drawing>
      </w:r>
      <w:r w:rsidR="00BA07AD">
        <w:rPr>
          <w:rFonts w:ascii="Arial" w:hAnsi="Arial" w:cs="Arial"/>
          <w:sz w:val="22"/>
          <w:szCs w:val="22"/>
        </w:rPr>
        <w:t>You will be taken back</w:t>
      </w:r>
      <w:r w:rsidR="0029701A">
        <w:rPr>
          <w:rFonts w:ascii="Arial" w:hAnsi="Arial" w:cs="Arial"/>
          <w:sz w:val="22"/>
          <w:szCs w:val="22"/>
        </w:rPr>
        <w:t xml:space="preserve"> to the Digital Cookie login screen with your account unlocked and ready for you to attempt to login again. If you are unsuccessful logging in, consider resetting your password using the “Forgot Password” link</w:t>
      </w:r>
      <w:r w:rsidR="00511F3E">
        <w:rPr>
          <w:rFonts w:ascii="Arial" w:hAnsi="Arial" w:cs="Arial"/>
          <w:sz w:val="22"/>
          <w:szCs w:val="22"/>
        </w:rPr>
        <w:t xml:space="preserve">. </w:t>
      </w:r>
    </w:p>
    <w:p w14:paraId="2FBC07AC" w14:textId="3F4B89CC" w:rsidR="00325945" w:rsidRDefault="00325945" w:rsidP="00511F3E">
      <w:pPr>
        <w:rPr>
          <w:rFonts w:ascii="Arial" w:hAnsi="Arial" w:cs="Arial"/>
          <w:sz w:val="22"/>
          <w:szCs w:val="22"/>
        </w:rPr>
      </w:pPr>
      <w:r>
        <w:rPr>
          <w:rFonts w:ascii="Arial" w:hAnsi="Arial" w:cs="Arial"/>
          <w:sz w:val="22"/>
          <w:szCs w:val="22"/>
        </w:rPr>
        <w:t xml:space="preserve">Otherwise, login and get started with </w:t>
      </w:r>
      <w:r w:rsidR="008217EE">
        <w:rPr>
          <w:rFonts w:ascii="Arial" w:hAnsi="Arial" w:cs="Arial"/>
          <w:sz w:val="22"/>
          <w:szCs w:val="22"/>
        </w:rPr>
        <w:t>your Digital Cookie experience.</w:t>
      </w:r>
    </w:p>
    <w:p w14:paraId="222B7F48" w14:textId="180C2A30" w:rsidR="00511F3E" w:rsidRDefault="00511F3E" w:rsidP="00511F3E">
      <w:pPr>
        <w:ind w:left="720"/>
        <w:rPr>
          <w:rFonts w:ascii="Arial" w:hAnsi="Arial" w:cs="Arial"/>
          <w:sz w:val="22"/>
          <w:szCs w:val="22"/>
        </w:rPr>
      </w:pPr>
    </w:p>
    <w:p w14:paraId="79BEA9C5" w14:textId="25204772" w:rsidR="00511F3E" w:rsidRDefault="00B85C3C" w:rsidP="00B85C3C">
      <w:pPr>
        <w:ind w:left="1440"/>
        <w:rPr>
          <w:rFonts w:ascii="Arial" w:hAnsi="Arial" w:cs="Arial"/>
          <w:sz w:val="22"/>
          <w:szCs w:val="22"/>
        </w:rPr>
      </w:pPr>
      <w:r>
        <w:rPr>
          <w:rFonts w:ascii="Arial" w:hAnsi="Arial" w:cs="Arial"/>
          <w:noProof/>
          <w:sz w:val="22"/>
          <w:szCs w:val="22"/>
        </w:rPr>
        <mc:AlternateContent>
          <mc:Choice Requires="wps">
            <w:drawing>
              <wp:anchor distT="0" distB="0" distL="114300" distR="114300" simplePos="0" relativeHeight="251658241" behindDoc="0" locked="0" layoutInCell="1" allowOverlap="1" wp14:anchorId="14E78F42" wp14:editId="1E152BF1">
                <wp:simplePos x="0" y="0"/>
                <wp:positionH relativeFrom="margin">
                  <wp:posOffset>1323114</wp:posOffset>
                </wp:positionH>
                <wp:positionV relativeFrom="paragraph">
                  <wp:posOffset>1309414</wp:posOffset>
                </wp:positionV>
                <wp:extent cx="319280" cy="148054"/>
                <wp:effectExtent l="9207" t="0" r="0" b="0"/>
                <wp:wrapNone/>
                <wp:docPr id="12" name="Right Arrow 12"/>
                <wp:cNvGraphicFramePr/>
                <a:graphic xmlns:a="http://schemas.openxmlformats.org/drawingml/2006/main">
                  <a:graphicData uri="http://schemas.microsoft.com/office/word/2010/wordprocessingShape">
                    <wps:wsp>
                      <wps:cNvSpPr/>
                      <wps:spPr>
                        <a:xfrm rot="16200000">
                          <a:off x="0" y="0"/>
                          <a:ext cx="319280" cy="148054"/>
                        </a:xfrm>
                        <a:prstGeom prst="rightArrow">
                          <a:avLst/>
                        </a:prstGeom>
                        <a:solidFill>
                          <a:srgbClr val="EC008B"/>
                        </a:solidFill>
                        <a:ln w="9525" cap="flat" cmpd="sng" algn="ctr">
                          <a:no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8B5F19" id="Right Arrow 12" o:spid="_x0000_s1026" type="#_x0000_t13" style="position:absolute;margin-left:104.2pt;margin-top:103.1pt;width:25.15pt;height:11.65pt;rotation:-90;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c0FYaQIAAMgEAAAOAAAAZHJzL2Uyb0RvYy54bWysVE1v2zAMvQ/YfxB0X21nSZcGdYosXYcB&#10;RVssHXpWZMk2IIsapcTpfn0p2Wm7bqdhPgikSPHj8dHnF4fOsL1C34IteXGSc6ashKq1dcl/3F99&#10;mHPmg7CVMGBVyR+V5xfL9+/Oe7dQE2jAVAoZBbF+0buSNyG4RZZ52ahO+BNwypJRA3YikIp1VqHo&#10;KXpnskmen2Y9YOUQpPKebi8HI1+m+ForGW619iowU3KqLaQT07mNZ7Y8F4sahWtaOZYh/qGKTrSW&#10;kj6HuhRBsB22f4TqWongQYcTCV0GWrdSpR6omyJ/082mEU6lXggc755h8v8vrLzZ3yFrK5rdhDMr&#10;OprR97ZuAlshQs/oliDqnV+Q58bd4ah5EmO/B40dQyBci1OaB30JBmqMHRLKj88oq0Ngki4/FmeT&#10;Oc1CkqmYzvPZNKbIhlgxpkMfviroWBRKjrGcVE0KLfbXPgwPjo7xkQfTVletMUnBers2yPaCxv5l&#10;nefzz2OO39yMZX3Jz2aTGVUjiH3aiEBi5wgPb2vOhKmJ1jJgSm0hJqDcQ42XwjdDihR1zGBstKvE&#10;vbHSCN8AWJS2UD0S5gk0gsE7edVSo9fChzuBxD66pI0Kt3RoA1QhjBJnDeCvv91HfyIFWTnric1U&#10;/s+dQMWZ+WaJLmfFdBrpn5Tp7NOEFHxt2b622F23BkKuSNUlMfoHcxQ1QvdAi7eKWckkrKTcA1Cj&#10;sg7DltHqSrVaJTeivBPh2m6cjMGPON4fHgS6cdqBaHIDR+aLxZtxD77xpYXVLoBuExdecCUmRYXW&#10;JXFqXO24j6/15PXyA1o+AQAA//8DAFBLAwQUAAYACAAAACEAj2LBeeEAAAALAQAADwAAAGRycy9k&#10;b3ducmV2LnhtbEyPTU/DMAyG70j8h8hI3Fi6ABsrTSc0Pm7TxECIY9Z4bUXjVEm2dfz6eSe42Xof&#10;vX5czAfXiT2G2HrSMB5lIJAqb1uqNXx+vN48gIjJkDWdJ9RwxAjz8vKiMLn1B3rH/TrVgkso5kZD&#10;k1KfSxmrBp2JI98jcbb1wZnEa6ilDebA5a6TKssm0pmW+EJjelw0WP2sd07D17Oq2u1x+eYX37ic&#10;TF9Wv0GutL6+Gp4eQSQc0h8MZ31Wh5KdNn5HNopOg1LjGaMczNQUBBPq7l6B2JyH2wxkWcj/P5Qn&#10;AAAA//8DAFBLAQItABQABgAIAAAAIQC2gziS/gAAAOEBAAATAAAAAAAAAAAAAAAAAAAAAABbQ29u&#10;dGVudF9UeXBlc10ueG1sUEsBAi0AFAAGAAgAAAAhADj9If/WAAAAlAEAAAsAAAAAAAAAAAAAAAAA&#10;LwEAAF9yZWxzLy5yZWxzUEsBAi0AFAAGAAgAAAAhAE1zQVhpAgAAyAQAAA4AAAAAAAAAAAAAAAAA&#10;LgIAAGRycy9lMm9Eb2MueG1sUEsBAi0AFAAGAAgAAAAhAI9iwXnhAAAACwEAAA8AAAAAAAAAAAAA&#10;AAAAwwQAAGRycy9kb3ducmV2LnhtbFBLBQYAAAAABAAEAPMAAADRBQAAAAA=&#10;" adj="16592" fillcolor="#ec008b" stroked="f">
                <w10:wrap anchorx="margin"/>
              </v:shape>
            </w:pict>
          </mc:Fallback>
        </mc:AlternateContent>
      </w:r>
      <w:r w:rsidR="00E93753">
        <w:rPr>
          <w:noProof/>
        </w:rPr>
        <w:drawing>
          <wp:inline distT="0" distB="0" distL="0" distR="0" wp14:anchorId="4BB356C3" wp14:editId="19544606">
            <wp:extent cx="2178807" cy="1505243"/>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2188665" cy="1512053"/>
                    </a:xfrm>
                    <a:prstGeom prst="rect">
                      <a:avLst/>
                    </a:prstGeom>
                  </pic:spPr>
                </pic:pic>
              </a:graphicData>
            </a:graphic>
          </wp:inline>
        </w:drawing>
      </w:r>
    </w:p>
    <w:p w14:paraId="0087E329" w14:textId="77777777" w:rsidR="00DB6380" w:rsidRDefault="00DB6380" w:rsidP="00385FE9">
      <w:pPr>
        <w:ind w:left="90"/>
        <w:rPr>
          <w:rFonts w:ascii="Arial" w:hAnsi="Arial" w:cs="Arial"/>
          <w:sz w:val="22"/>
          <w:szCs w:val="22"/>
        </w:rPr>
      </w:pPr>
    </w:p>
    <w:p w14:paraId="28262DBC" w14:textId="07CEE1CA" w:rsidR="00DB6380" w:rsidRDefault="00DB6380" w:rsidP="008217EE">
      <w:pPr>
        <w:rPr>
          <w:rFonts w:ascii="Arial" w:hAnsi="Arial" w:cs="Arial"/>
          <w:sz w:val="22"/>
          <w:szCs w:val="22"/>
        </w:rPr>
      </w:pPr>
    </w:p>
    <w:p w14:paraId="2283E8BF" w14:textId="77777777" w:rsidR="00511F3E" w:rsidRDefault="00511F3E" w:rsidP="00511F3E">
      <w:pPr>
        <w:ind w:left="720"/>
        <w:rPr>
          <w:rFonts w:ascii="Arial" w:hAnsi="Arial" w:cs="Arial"/>
          <w:sz w:val="22"/>
          <w:szCs w:val="22"/>
        </w:rPr>
      </w:pPr>
    </w:p>
    <w:p w14:paraId="3984BCBB" w14:textId="271F0DE0" w:rsidR="00511F3E" w:rsidRDefault="00511F3E" w:rsidP="00511F3E">
      <w:pPr>
        <w:ind w:left="720"/>
        <w:rPr>
          <w:rFonts w:ascii="Arial" w:hAnsi="Arial" w:cs="Arial"/>
          <w:sz w:val="22"/>
          <w:szCs w:val="22"/>
        </w:rPr>
      </w:pPr>
    </w:p>
    <w:p w14:paraId="6D642376" w14:textId="35B164F2" w:rsidR="00860478" w:rsidRDefault="00860478" w:rsidP="00511F3E">
      <w:pPr>
        <w:ind w:left="720"/>
        <w:rPr>
          <w:rFonts w:ascii="Arial" w:hAnsi="Arial" w:cs="Arial"/>
          <w:sz w:val="22"/>
          <w:szCs w:val="22"/>
        </w:rPr>
      </w:pPr>
    </w:p>
    <w:p w14:paraId="717A7426" w14:textId="01C6C6A7" w:rsidR="00860478" w:rsidRDefault="00860478" w:rsidP="00511F3E">
      <w:pPr>
        <w:ind w:left="720"/>
        <w:rPr>
          <w:rFonts w:ascii="Arial" w:hAnsi="Arial" w:cs="Arial"/>
          <w:sz w:val="22"/>
          <w:szCs w:val="22"/>
        </w:rPr>
      </w:pPr>
    </w:p>
    <w:p w14:paraId="41BF970F" w14:textId="6E130299" w:rsidR="00860478" w:rsidRDefault="00860478" w:rsidP="00511F3E">
      <w:pPr>
        <w:ind w:left="720"/>
        <w:rPr>
          <w:rFonts w:ascii="Arial" w:hAnsi="Arial" w:cs="Arial"/>
          <w:sz w:val="22"/>
          <w:szCs w:val="22"/>
        </w:rPr>
      </w:pPr>
    </w:p>
    <w:p w14:paraId="13400A46" w14:textId="2BB2FEDD" w:rsidR="00C157F6" w:rsidRPr="00961995" w:rsidRDefault="00C157F6" w:rsidP="00F5142C">
      <w:pPr>
        <w:rPr>
          <w:rFonts w:ascii="Arial" w:hAnsi="Arial" w:cs="Arial"/>
          <w:sz w:val="28"/>
          <w:szCs w:val="28"/>
        </w:rPr>
      </w:pPr>
    </w:p>
    <w:sectPr w:rsidR="00C157F6" w:rsidRPr="00961995" w:rsidSect="001F4E9D">
      <w:headerReference w:type="default" r:id="rId21"/>
      <w:footerReference w:type="default" r:id="rId22"/>
      <w:pgSz w:w="12240" w:h="15840"/>
      <w:pgMar w:top="2340" w:right="1800" w:bottom="144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CE23975" w14:textId="77777777" w:rsidR="006D3B04" w:rsidRDefault="006D3B04" w:rsidP="0037251F">
      <w:r>
        <w:separator/>
      </w:r>
    </w:p>
  </w:endnote>
  <w:endnote w:type="continuationSeparator" w:id="0">
    <w:p w14:paraId="7531A549" w14:textId="77777777" w:rsidR="006D3B04" w:rsidRDefault="006D3B04" w:rsidP="0037251F">
      <w:r>
        <w:continuationSeparator/>
      </w:r>
    </w:p>
  </w:endnote>
  <w:endnote w:type="continuationNotice" w:id="1">
    <w:p w14:paraId="465D46EB" w14:textId="77777777" w:rsidR="006D3B04" w:rsidRDefault="006D3B0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Lucida Grande">
    <w:altName w:val="Times New Roman"/>
    <w:charset w:val="00"/>
    <w:family w:val="auto"/>
    <w:pitch w:val="variable"/>
    <w:sig w:usb0="00000000" w:usb1="5000A1FF" w:usb2="00000000" w:usb3="00000000" w:csb0="000001BF" w:csb1="00000000"/>
  </w:font>
  <w:font w:name="Arial">
    <w:panose1 w:val="020B0604020202020204"/>
    <w:charset w:val="00"/>
    <w:family w:val="swiss"/>
    <w:pitch w:val="variable"/>
    <w:sig w:usb0="20002A87" w:usb1="00000000" w:usb2="00000000" w:usb3="00000000" w:csb0="000001FF" w:csb1="00000000"/>
  </w:font>
  <w:font w:name="MS Gothic">
    <w:altName w:val="ＭＳ ゴシック"/>
    <w:panose1 w:val="020B0609070205080204"/>
    <w:charset w:val="80"/>
    <w:family w:val="modern"/>
    <w:pitch w:val="fixed"/>
    <w:sig w:usb0="E00002FF" w:usb1="6AC7FDFB" w:usb2="00000012" w:usb3="00000000" w:csb0="0002009F" w:csb1="00000000"/>
  </w:font>
  <w:font w:name="Calibri">
    <w:panose1 w:val="020F0502020204030204"/>
    <w:charset w:val="00"/>
    <w:family w:val="swiss"/>
    <w:pitch w:val="variable"/>
    <w:sig w:usb0="E1002AFF" w:usb1="4000ACF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1FA646" w14:textId="6881A1C4" w:rsidR="00D82DE6" w:rsidRDefault="00D82DE6">
    <w:pPr>
      <w:pStyle w:val="Footer"/>
    </w:pPr>
    <w:r>
      <w:rPr>
        <w:noProof/>
      </w:rPr>
      <mc:AlternateContent>
        <mc:Choice Requires="wps">
          <w:drawing>
            <wp:anchor distT="0" distB="0" distL="114300" distR="114300" simplePos="0" relativeHeight="251658243" behindDoc="0" locked="0" layoutInCell="1" allowOverlap="1" wp14:anchorId="5027DD61" wp14:editId="5ED9B834">
              <wp:simplePos x="0" y="0"/>
              <wp:positionH relativeFrom="column">
                <wp:posOffset>4686300</wp:posOffset>
              </wp:positionH>
              <wp:positionV relativeFrom="paragraph">
                <wp:posOffset>-17766</wp:posOffset>
              </wp:positionV>
              <wp:extent cx="1674495" cy="252095"/>
              <wp:effectExtent l="0" t="0" r="0" b="1905"/>
              <wp:wrapSquare wrapText="bothSides"/>
              <wp:docPr id="1" name="Text Box 1"/>
              <wp:cNvGraphicFramePr/>
              <a:graphic xmlns:a="http://schemas.openxmlformats.org/drawingml/2006/main">
                <a:graphicData uri="http://schemas.microsoft.com/office/word/2010/wordprocessingShape">
                  <wps:wsp>
                    <wps:cNvSpPr txBox="1"/>
                    <wps:spPr>
                      <a:xfrm>
                        <a:off x="0" y="0"/>
                        <a:ext cx="1674495" cy="252095"/>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txbx>
                      <w:txbxContent>
                        <w:p w14:paraId="06A8D1D5" w14:textId="6F42E1FC" w:rsidR="00D82DE6" w:rsidRPr="00412FCB" w:rsidRDefault="00FE3DA1" w:rsidP="00D82DE6">
                          <w:pPr>
                            <w:pStyle w:val="Footer"/>
                            <w:jc w:val="right"/>
                            <w:rPr>
                              <w:rFonts w:ascii="Arial" w:hAnsi="Arial"/>
                              <w:i/>
                              <w:color w:val="660066"/>
                              <w:sz w:val="22"/>
                              <w:szCs w:val="22"/>
                            </w:rPr>
                          </w:pPr>
                          <w:r>
                            <w:rPr>
                              <w:rStyle w:val="PageNumber"/>
                              <w:rFonts w:ascii="Arial" w:hAnsi="Arial"/>
                              <w:i/>
                              <w:color w:val="660066"/>
                              <w:sz w:val="22"/>
                              <w:szCs w:val="22"/>
                            </w:rPr>
                            <w:t>Unlock Account</w:t>
                          </w:r>
                          <w:r w:rsidR="00D82DE6" w:rsidRPr="002A17FE">
                            <w:rPr>
                              <w:rStyle w:val="PageNumber"/>
                              <w:rFonts w:ascii="Arial" w:hAnsi="Arial"/>
                              <w:color w:val="660066"/>
                              <w:sz w:val="22"/>
                              <w:szCs w:val="22"/>
                            </w:rPr>
                            <w:t xml:space="preserve"> </w:t>
                          </w:r>
                          <w:r w:rsidR="000E6294">
                            <w:rPr>
                              <w:rStyle w:val="PageNumber"/>
                              <w:rFonts w:ascii="Arial" w:hAnsi="Arial"/>
                              <w:color w:val="660066"/>
                              <w:sz w:val="22"/>
                              <w:szCs w:val="22"/>
                            </w:rPr>
                            <w:t>v</w:t>
                          </w:r>
                          <w:r w:rsidR="007D71AD">
                            <w:rPr>
                              <w:rStyle w:val="PageNumber"/>
                              <w:rFonts w:ascii="Arial" w:hAnsi="Arial"/>
                              <w:color w:val="660066"/>
                              <w:sz w:val="22"/>
                              <w:szCs w:val="22"/>
                            </w:rPr>
                            <w:t>1</w:t>
                          </w:r>
                          <w:r w:rsidR="00D82DE6" w:rsidRPr="002A17FE">
                            <w:rPr>
                              <w:rStyle w:val="PageNumber"/>
                              <w:rFonts w:ascii="Arial" w:hAnsi="Arial"/>
                              <w:color w:val="660066"/>
                              <w:sz w:val="22"/>
                              <w:szCs w:val="22"/>
                            </w:rPr>
                            <w:t xml:space="preserve">– </w:t>
                          </w:r>
                          <w:r w:rsidR="00D82DE6" w:rsidRPr="002A17FE">
                            <w:rPr>
                              <w:rStyle w:val="PageNumber"/>
                              <w:rFonts w:ascii="Arial" w:hAnsi="Arial"/>
                              <w:color w:val="660066"/>
                              <w:sz w:val="22"/>
                              <w:szCs w:val="22"/>
                            </w:rPr>
                            <w:fldChar w:fldCharType="begin"/>
                          </w:r>
                          <w:r w:rsidR="00D82DE6" w:rsidRPr="002A17FE">
                            <w:rPr>
                              <w:rStyle w:val="PageNumber"/>
                              <w:rFonts w:ascii="Arial" w:hAnsi="Arial"/>
                              <w:color w:val="660066"/>
                              <w:sz w:val="22"/>
                              <w:szCs w:val="22"/>
                            </w:rPr>
                            <w:instrText xml:space="preserve">PAGE  </w:instrText>
                          </w:r>
                          <w:r w:rsidR="00D82DE6" w:rsidRPr="002A17FE">
                            <w:rPr>
                              <w:rStyle w:val="PageNumber"/>
                              <w:rFonts w:ascii="Arial" w:hAnsi="Arial"/>
                              <w:color w:val="660066"/>
                              <w:sz w:val="22"/>
                              <w:szCs w:val="22"/>
                            </w:rPr>
                            <w:fldChar w:fldCharType="separate"/>
                          </w:r>
                          <w:r w:rsidR="00242923">
                            <w:rPr>
                              <w:rStyle w:val="PageNumber"/>
                              <w:rFonts w:ascii="Arial" w:hAnsi="Arial"/>
                              <w:noProof/>
                              <w:color w:val="660066"/>
                              <w:sz w:val="22"/>
                              <w:szCs w:val="22"/>
                            </w:rPr>
                            <w:t>2</w:t>
                          </w:r>
                          <w:r w:rsidR="00D82DE6" w:rsidRPr="002A17FE">
                            <w:rPr>
                              <w:rStyle w:val="PageNumber"/>
                              <w:rFonts w:ascii="Arial" w:hAnsi="Arial"/>
                              <w:color w:val="660066"/>
                              <w:sz w:val="22"/>
                              <w:szCs w:val="22"/>
                            </w:rPr>
                            <w:fldChar w:fldCharType="end"/>
                          </w:r>
                          <w:r w:rsidR="00D82DE6" w:rsidRPr="002A17FE">
                            <w:rPr>
                              <w:rStyle w:val="PageNumber"/>
                              <w:rFonts w:ascii="Arial" w:hAnsi="Arial"/>
                              <w:color w:val="660066"/>
                              <w:sz w:val="22"/>
                              <w:szCs w:val="22"/>
                            </w:rPr>
                            <w:t xml:space="preserve"> </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type w14:anchorId="5027DD61" id="_x0000_t202" coordsize="21600,21600" o:spt="202" path="m,l,21600r21600,l21600,xe">
              <v:stroke joinstyle="miter"/>
              <v:path gradientshapeok="t" o:connecttype="rect"/>
            </v:shapetype>
            <v:shape id="Text Box 1" o:spid="_x0000_s1027" type="#_x0000_t202" style="position:absolute;margin-left:369pt;margin-top:-1.4pt;width:131.85pt;height:19.85pt;z-index:251658243;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Vm0KgIAAFsEAAAOAAAAZHJzL2Uyb0RvYy54bWysVFFv2jAQfp+0/2D5fQQQtGtEqFgrpkmo&#10;rQRTn43jQKTEZ9mGhP36fXYCpd2epr0457vz+b77Pmd239YVOyrrStIZHw2GnCktKS/1LuM/N8sv&#10;XzlzXuhcVKRVxk/K8fv550+zxqRqTHuqcmUZimiXNibje+9NmiRO7lUt3ICM0ggWZGvhsbW7JLei&#10;QfW6SsbD4U3SkM2NJamcg/exC/J5rF8USvrnonDKsyrj6M3H1cZ1G9ZkPhPpzgqzL2XfhviHLmpR&#10;alx6KfUovGAHW/5Rqi6lJUeFH0iqEyqKUqqIAWhGww9o1nthVMSC4ThzGZP7f2Xl0/HFsjIHd5xp&#10;UYOijWo9+0YtG4XpNMalSFobpPkW7pDZ+x2cAXRb2Dp8AYchjjmfLrMNxWQ4dHM7mdxNOZOIjafj&#10;IWyUSd5OG+v8d0U1C0bGLbiLIxXHlfNd6jklXKZpWVYV/CKt9DsHanYeFQXQnw5AuoaD5dtt28Pu&#10;wWwpPwGjpU4jzshliUZWwvkXYSEKwILQ/TOWoqIm49RbnO3J/vqbP+SDK0Q5ayCyjGu8As6qHxoc&#10;3o0mk6DJuJlMb8fY2OvI9jqiD/UDQcXgCb1FM+T76mwWlupXvIZFuBMhoSVuzrg/mw++Ez5ek1SL&#10;RUyCCo3wK702MpQOcwxD3rSvwpqeCQ8On+gsRpF+IKTLDSedWRw8aIlshSl3MwXLYQMFR7771xae&#10;yPU+Zr39E+a/AQAA//8DAFBLAwQUAAYACAAAACEA4smgT94AAAAKAQAADwAAAGRycy9kb3ducmV2&#10;LnhtbEyPQU7DMBBF90jcwRokdq2dFNo0ZFKhAmtK4QBuMsQh8TiK3TZwetwVLEfz9f97xWayvTjR&#10;6FvHCMlcgSCuXN1yg/Dx/jLLQPiguda9Y0L4Jg+b8vqq0HntzvxGp31oRCxhn2sEE8KQS+krQ1b7&#10;uRuI4+/TjVaHeI6NrEd9juW2l6lSS2l1y3HB6IG2hqpuf7QImbKvXbdOd97e/ST3ZvvknocvxNub&#10;6fEBRKAp/IXhgh/RoYxMB3fk2oseYbXIoktAmKVR4RJQKlmBOCAslmuQZSH/K5S/AAAA//8DAFBL&#10;AQItABQABgAIAAAAIQC2gziS/gAAAOEBAAATAAAAAAAAAAAAAAAAAAAAAABbQ29udGVudF9UeXBl&#10;c10ueG1sUEsBAi0AFAAGAAgAAAAhADj9If/WAAAAlAEAAAsAAAAAAAAAAAAAAAAALwEAAF9yZWxz&#10;Ly5yZWxzUEsBAi0AFAAGAAgAAAAhAJeVWbQqAgAAWwQAAA4AAAAAAAAAAAAAAAAALgIAAGRycy9l&#10;Mm9Eb2MueG1sUEsBAi0AFAAGAAgAAAAhAOLJoE/eAAAACgEAAA8AAAAAAAAAAAAAAAAAhAQAAGRy&#10;cy9kb3ducmV2LnhtbFBLBQYAAAAABAAEAPMAAACPBQAAAAA=&#10;" filled="f" stroked="f">
              <v:textbox style="mso-fit-shape-to-text:t">
                <w:txbxContent>
                  <w:p w14:paraId="06A8D1D5" w14:textId="6F42E1FC" w:rsidR="00D82DE6" w:rsidRPr="00412FCB" w:rsidRDefault="00FE3DA1" w:rsidP="00D82DE6">
                    <w:pPr>
                      <w:pStyle w:val="Footer"/>
                      <w:jc w:val="right"/>
                      <w:rPr>
                        <w:rFonts w:ascii="Arial" w:hAnsi="Arial"/>
                        <w:i/>
                        <w:color w:val="660066"/>
                        <w:sz w:val="22"/>
                        <w:szCs w:val="22"/>
                      </w:rPr>
                    </w:pPr>
                    <w:r>
                      <w:rPr>
                        <w:rStyle w:val="PageNumber"/>
                        <w:rFonts w:ascii="Arial" w:hAnsi="Arial"/>
                        <w:i/>
                        <w:color w:val="660066"/>
                        <w:sz w:val="22"/>
                        <w:szCs w:val="22"/>
                      </w:rPr>
                      <w:t>Unlock Account</w:t>
                    </w:r>
                    <w:r w:rsidR="00D82DE6" w:rsidRPr="002A17FE">
                      <w:rPr>
                        <w:rStyle w:val="PageNumber"/>
                        <w:rFonts w:ascii="Arial" w:hAnsi="Arial"/>
                        <w:color w:val="660066"/>
                        <w:sz w:val="22"/>
                        <w:szCs w:val="22"/>
                      </w:rPr>
                      <w:t xml:space="preserve"> </w:t>
                    </w:r>
                    <w:r w:rsidR="000E6294">
                      <w:rPr>
                        <w:rStyle w:val="PageNumber"/>
                        <w:rFonts w:ascii="Arial" w:hAnsi="Arial"/>
                        <w:color w:val="660066"/>
                        <w:sz w:val="22"/>
                        <w:szCs w:val="22"/>
                      </w:rPr>
                      <w:t>v</w:t>
                    </w:r>
                    <w:r w:rsidR="007D71AD">
                      <w:rPr>
                        <w:rStyle w:val="PageNumber"/>
                        <w:rFonts w:ascii="Arial" w:hAnsi="Arial"/>
                        <w:color w:val="660066"/>
                        <w:sz w:val="22"/>
                        <w:szCs w:val="22"/>
                      </w:rPr>
                      <w:t>1</w:t>
                    </w:r>
                    <w:r w:rsidR="00D82DE6" w:rsidRPr="002A17FE">
                      <w:rPr>
                        <w:rStyle w:val="PageNumber"/>
                        <w:rFonts w:ascii="Arial" w:hAnsi="Arial"/>
                        <w:color w:val="660066"/>
                        <w:sz w:val="22"/>
                        <w:szCs w:val="22"/>
                      </w:rPr>
                      <w:t xml:space="preserve">– </w:t>
                    </w:r>
                    <w:r w:rsidR="00D82DE6" w:rsidRPr="002A17FE">
                      <w:rPr>
                        <w:rStyle w:val="PageNumber"/>
                        <w:rFonts w:ascii="Arial" w:hAnsi="Arial"/>
                        <w:color w:val="660066"/>
                        <w:sz w:val="22"/>
                        <w:szCs w:val="22"/>
                      </w:rPr>
                      <w:fldChar w:fldCharType="begin"/>
                    </w:r>
                    <w:r w:rsidR="00D82DE6" w:rsidRPr="002A17FE">
                      <w:rPr>
                        <w:rStyle w:val="PageNumber"/>
                        <w:rFonts w:ascii="Arial" w:hAnsi="Arial"/>
                        <w:color w:val="660066"/>
                        <w:sz w:val="22"/>
                        <w:szCs w:val="22"/>
                      </w:rPr>
                      <w:instrText xml:space="preserve">PAGE  </w:instrText>
                    </w:r>
                    <w:r w:rsidR="00D82DE6" w:rsidRPr="002A17FE">
                      <w:rPr>
                        <w:rStyle w:val="PageNumber"/>
                        <w:rFonts w:ascii="Arial" w:hAnsi="Arial"/>
                        <w:color w:val="660066"/>
                        <w:sz w:val="22"/>
                        <w:szCs w:val="22"/>
                      </w:rPr>
                      <w:fldChar w:fldCharType="separate"/>
                    </w:r>
                    <w:r w:rsidR="00242923">
                      <w:rPr>
                        <w:rStyle w:val="PageNumber"/>
                        <w:rFonts w:ascii="Arial" w:hAnsi="Arial"/>
                        <w:noProof/>
                        <w:color w:val="660066"/>
                        <w:sz w:val="22"/>
                        <w:szCs w:val="22"/>
                      </w:rPr>
                      <w:t>2</w:t>
                    </w:r>
                    <w:r w:rsidR="00D82DE6" w:rsidRPr="002A17FE">
                      <w:rPr>
                        <w:rStyle w:val="PageNumber"/>
                        <w:rFonts w:ascii="Arial" w:hAnsi="Arial"/>
                        <w:color w:val="660066"/>
                        <w:sz w:val="22"/>
                        <w:szCs w:val="22"/>
                      </w:rPr>
                      <w:fldChar w:fldCharType="end"/>
                    </w:r>
                    <w:r w:rsidR="00D82DE6" w:rsidRPr="002A17FE">
                      <w:rPr>
                        <w:rStyle w:val="PageNumber"/>
                        <w:rFonts w:ascii="Arial" w:hAnsi="Arial"/>
                        <w:color w:val="660066"/>
                        <w:sz w:val="22"/>
                        <w:szCs w:val="22"/>
                      </w:rPr>
                      <w:t xml:space="preserve"> </w:t>
                    </w:r>
                  </w:p>
                </w:txbxContent>
              </v:textbox>
              <w10:wrap type="square"/>
            </v:shape>
          </w:pict>
        </mc:Fallback>
      </mc:AlternateContent>
    </w:r>
    <w:r>
      <w:rPr>
        <w:noProof/>
        <w:sz w:val="20"/>
        <w:szCs w:val="20"/>
      </w:rPr>
      <mc:AlternateContent>
        <mc:Choice Requires="wps">
          <w:drawing>
            <wp:anchor distT="0" distB="0" distL="114300" distR="114300" simplePos="0" relativeHeight="251658242" behindDoc="0" locked="0" layoutInCell="1" allowOverlap="1" wp14:anchorId="7BC689D8" wp14:editId="0F9BAA1A">
              <wp:simplePos x="0" y="0"/>
              <wp:positionH relativeFrom="column">
                <wp:posOffset>-1011677</wp:posOffset>
              </wp:positionH>
              <wp:positionV relativeFrom="paragraph">
                <wp:posOffset>-88183</wp:posOffset>
              </wp:positionV>
              <wp:extent cx="3886200" cy="579755"/>
              <wp:effectExtent l="0" t="0" r="0" b="4445"/>
              <wp:wrapNone/>
              <wp:docPr id="16" name="Text Box 16"/>
              <wp:cNvGraphicFramePr/>
              <a:graphic xmlns:a="http://schemas.openxmlformats.org/drawingml/2006/main">
                <a:graphicData uri="http://schemas.microsoft.com/office/word/2010/wordprocessingShape">
                  <wps:wsp>
                    <wps:cNvSpPr txBox="1"/>
                    <wps:spPr>
                      <a:xfrm>
                        <a:off x="0" y="0"/>
                        <a:ext cx="3886200" cy="579755"/>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0A0A0983" w14:textId="0D46EE88" w:rsidR="00D82DE6" w:rsidRPr="002A17FE" w:rsidRDefault="00D82DE6" w:rsidP="00D82DE6">
                          <w:pPr>
                            <w:rPr>
                              <w:rFonts w:ascii="Arial" w:hAnsi="Arial"/>
                              <w:sz w:val="20"/>
                              <w:szCs w:val="20"/>
                            </w:rPr>
                          </w:pPr>
                          <w:r>
                            <w:rPr>
                              <w:rFonts w:ascii="Arial" w:hAnsi="Arial"/>
                              <w:sz w:val="20"/>
                              <w:szCs w:val="20"/>
                            </w:rPr>
                            <w:t xml:space="preserve">Digital </w:t>
                          </w:r>
                          <w:proofErr w:type="spellStart"/>
                          <w:r>
                            <w:rPr>
                              <w:rFonts w:ascii="Arial" w:hAnsi="Arial"/>
                              <w:sz w:val="20"/>
                              <w:szCs w:val="20"/>
                            </w:rPr>
                            <w:t>Cookie</w:t>
                          </w:r>
                          <w:r w:rsidR="006D4B26" w:rsidRPr="006D4B26">
                            <w:rPr>
                              <w:rFonts w:ascii="Arial" w:hAnsi="Arial"/>
                              <w:sz w:val="16"/>
                              <w:szCs w:val="16"/>
                              <w:vertAlign w:val="superscript"/>
                            </w:rPr>
                            <w:t>TM</w:t>
                          </w:r>
                          <w:proofErr w:type="spellEnd"/>
                          <w:r>
                            <w:rPr>
                              <w:rFonts w:ascii="Arial" w:hAnsi="Arial"/>
                              <w:sz w:val="20"/>
                              <w:szCs w:val="20"/>
                            </w:rPr>
                            <w:t xml:space="preserve"> </w:t>
                          </w:r>
                          <w:r w:rsidR="001552DE">
                            <w:rPr>
                              <w:rFonts w:ascii="Arial" w:hAnsi="Arial"/>
                              <w:sz w:val="20"/>
                              <w:szCs w:val="20"/>
                            </w:rPr>
                            <w:t xml:space="preserve"> 2021</w:t>
                          </w:r>
                        </w:p>
                        <w:p w14:paraId="3E1B9EC9" w14:textId="77777777" w:rsidR="00D82DE6" w:rsidRDefault="00D82DE6" w:rsidP="00D82DE6">
                          <w:pPr>
                            <w:rPr>
                              <w:rFonts w:ascii="Arial" w:hAnsi="Arial"/>
                              <w:sz w:val="16"/>
                              <w:szCs w:val="16"/>
                            </w:rPr>
                          </w:pPr>
                        </w:p>
                        <w:p w14:paraId="44A767B3" w14:textId="42221BEE" w:rsidR="00D82DE6" w:rsidRPr="002A17FE" w:rsidRDefault="00D82DE6" w:rsidP="00D82DE6">
                          <w:pPr>
                            <w:rPr>
                              <w:rFonts w:ascii="Arial" w:hAnsi="Arial"/>
                              <w:sz w:val="16"/>
                              <w:szCs w:val="16"/>
                            </w:rPr>
                          </w:pPr>
                          <w:r w:rsidRPr="002A17FE">
                            <w:rPr>
                              <w:rFonts w:ascii="Arial" w:hAnsi="Arial"/>
                              <w:sz w:val="16"/>
                              <w:szCs w:val="16"/>
                            </w:rPr>
                            <w:t>© 20</w:t>
                          </w:r>
                          <w:r w:rsidR="001552DE">
                            <w:rPr>
                              <w:rFonts w:ascii="Arial" w:hAnsi="Arial"/>
                              <w:sz w:val="16"/>
                              <w:szCs w:val="16"/>
                            </w:rPr>
                            <w:t>20</w:t>
                          </w:r>
                          <w:r w:rsidRPr="002A17FE">
                            <w:rPr>
                              <w:rFonts w:ascii="Arial" w:hAnsi="Arial"/>
                              <w:sz w:val="16"/>
                              <w:szCs w:val="16"/>
                            </w:rPr>
                            <w:t xml:space="preserve"> Girl Scouts of the United States of America. All Rights Reserved.</w:t>
                          </w:r>
                        </w:p>
                        <w:p w14:paraId="65422055" w14:textId="77777777" w:rsidR="00D82DE6" w:rsidRPr="00CA4A62" w:rsidRDefault="00D82DE6" w:rsidP="00D82DE6">
                          <w:pPr>
                            <w:rPr>
                              <w:rFonts w:ascii="Arial" w:hAnsi="Arial"/>
                              <w:sz w:val="18"/>
                              <w:szCs w:val="1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BC689D8" id="Text Box 16" o:spid="_x0000_s1028" type="#_x0000_t202" style="position:absolute;margin-left:-79.65pt;margin-top:-6.95pt;width:306pt;height:45.65pt;z-index:25165824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hGQeegIAAGIFAAAOAAAAZHJzL2Uyb0RvYy54bWysVFFPGzEMfp+0/xDlfVzbUSgVV9SBmCYh&#10;QIOJ5zSX0NOSOEvc3nW/fk7urnRsL0x7uXPsz4792c75RWsN26oQa3AlHx+NOFNOQlW755J/e7z+&#10;MOMsonCVMOBUyXcq8ovF+3fnjZ+rCazBVCowCuLivPElXyP6eVFEuVZWxCPwypFRQ7AC6RieiyqI&#10;hqJbU0xGo5OigVD5AFLFSNqrzsgXOb7WSuKd1lEhMyWn3DB/Q/6u0rdYnIv5cxB+Xcs+DfEPWVhR&#10;O7p0H+pKoGCbUP8RytYyQASNRxJsAVrXUuUaqJrx6FU1D2vhVa6FyIl+T1P8f2Hl7fY+sLqi3p1w&#10;5oSlHj2qFtknaBmpiJ/GxznBHjwBsSU9YQd9JGUqu9XBpj8VxMhOTO/27KZokpQfZ7MTahlnkmzT&#10;07PT6TSFKV68fYj4WYFlSSh5oO5lUsX2JmIHHSDpMgfXtTG5g8b9pqCYnUblEei9UyFdwlnCnVHJ&#10;y7ivShMFOe+kyMOnLk1gW0FjI6RUDnPJOS6hE0rT3W9x7PHJtcvqLc57j3wzONw729pByCy9Srv6&#10;PqSsOzxRfVB3ErFdtbn3k6GfK6h21OYA3aJEL69r6sWNiHgvAm0GtY+2He/oow00JYde4mwN4eff&#10;9AlPA0tWzhratJLHHxsRFGfmi6NRPhsfH6fVzIfj6emEDuHQsjq0uI29BOrKmN4VL7OY8GgGUQew&#10;T/QoLNOtZBJO0t0lx0G8xG7/6VGRarnMIFpGL/DGPXiZQieW06Q9tk8i+H4ckQb5FoadFPNXU9lh&#10;k6eD5QZB13lkE88dqz3/tMh56PtHJ70Uh+eMenkaF78AAAD//wMAUEsDBBQABgAIAAAAIQD72j9k&#10;4AAAAAsBAAAPAAAAZHJzL2Rvd25yZXYueG1sTI9NT8MwDIbvSPyHyEjctmRbS2lpOiEQVxDjQ+Lm&#10;NV5b0ThVk63l35Od4GbLj14/b7mdbS9ONPrOsYbVUoEgrp3puNHw/va0uAXhA7LB3jFp+CEP2+ry&#10;osTCuIlf6bQLjYgh7AvU0IYwFFL6uiWLfukG4ng7uNFiiOvYSDPiFMNtL9dK3UiLHccPLQ700FL9&#10;vTtaDR/Ph6/PRL00jzYdJjcryTaXWl9fzfd3IALN4Q+Gs35Uhyo67d2RjRe9hsUqzTeRPU+bHERE&#10;knSdgdhryLIEZFXK/x2qXwAAAP//AwBQSwECLQAUAAYACAAAACEAtoM4kv4AAADhAQAAEwAAAAAA&#10;AAAAAAAAAAAAAAAAW0NvbnRlbnRfVHlwZXNdLnhtbFBLAQItABQABgAIAAAAIQA4/SH/1gAAAJQB&#10;AAALAAAAAAAAAAAAAAAAAC8BAABfcmVscy8ucmVsc1BLAQItABQABgAIAAAAIQBVhGQeegIAAGIF&#10;AAAOAAAAAAAAAAAAAAAAAC4CAABkcnMvZTJvRG9jLnhtbFBLAQItABQABgAIAAAAIQD72j9k4AAA&#10;AAsBAAAPAAAAAAAAAAAAAAAAANQEAABkcnMvZG93bnJldi54bWxQSwUGAAAAAAQABADzAAAA4QUA&#10;AAAA&#10;" filled="f" stroked="f">
              <v:textbox>
                <w:txbxContent>
                  <w:p w14:paraId="0A0A0983" w14:textId="0D46EE88" w:rsidR="00D82DE6" w:rsidRPr="002A17FE" w:rsidRDefault="00D82DE6" w:rsidP="00D82DE6">
                    <w:pPr>
                      <w:rPr>
                        <w:rFonts w:ascii="Arial" w:hAnsi="Arial"/>
                        <w:sz w:val="20"/>
                        <w:szCs w:val="20"/>
                      </w:rPr>
                    </w:pPr>
                    <w:r>
                      <w:rPr>
                        <w:rFonts w:ascii="Arial" w:hAnsi="Arial"/>
                        <w:sz w:val="20"/>
                        <w:szCs w:val="20"/>
                      </w:rPr>
                      <w:t xml:space="preserve">Digital </w:t>
                    </w:r>
                    <w:proofErr w:type="spellStart"/>
                    <w:r>
                      <w:rPr>
                        <w:rFonts w:ascii="Arial" w:hAnsi="Arial"/>
                        <w:sz w:val="20"/>
                        <w:szCs w:val="20"/>
                      </w:rPr>
                      <w:t>Cookie</w:t>
                    </w:r>
                    <w:r w:rsidR="006D4B26" w:rsidRPr="006D4B26">
                      <w:rPr>
                        <w:rFonts w:ascii="Arial" w:hAnsi="Arial"/>
                        <w:sz w:val="16"/>
                        <w:szCs w:val="16"/>
                        <w:vertAlign w:val="superscript"/>
                      </w:rPr>
                      <w:t>TM</w:t>
                    </w:r>
                    <w:proofErr w:type="spellEnd"/>
                    <w:r>
                      <w:rPr>
                        <w:rFonts w:ascii="Arial" w:hAnsi="Arial"/>
                        <w:sz w:val="20"/>
                        <w:szCs w:val="20"/>
                      </w:rPr>
                      <w:t xml:space="preserve"> </w:t>
                    </w:r>
                    <w:r w:rsidR="001552DE">
                      <w:rPr>
                        <w:rFonts w:ascii="Arial" w:hAnsi="Arial"/>
                        <w:sz w:val="20"/>
                        <w:szCs w:val="20"/>
                      </w:rPr>
                      <w:t xml:space="preserve"> 2021</w:t>
                    </w:r>
                  </w:p>
                  <w:p w14:paraId="3E1B9EC9" w14:textId="77777777" w:rsidR="00D82DE6" w:rsidRDefault="00D82DE6" w:rsidP="00D82DE6">
                    <w:pPr>
                      <w:rPr>
                        <w:rFonts w:ascii="Arial" w:hAnsi="Arial"/>
                        <w:sz w:val="16"/>
                        <w:szCs w:val="16"/>
                      </w:rPr>
                    </w:pPr>
                  </w:p>
                  <w:p w14:paraId="44A767B3" w14:textId="42221BEE" w:rsidR="00D82DE6" w:rsidRPr="002A17FE" w:rsidRDefault="00D82DE6" w:rsidP="00D82DE6">
                    <w:pPr>
                      <w:rPr>
                        <w:rFonts w:ascii="Arial" w:hAnsi="Arial"/>
                        <w:sz w:val="16"/>
                        <w:szCs w:val="16"/>
                      </w:rPr>
                    </w:pPr>
                    <w:r w:rsidRPr="002A17FE">
                      <w:rPr>
                        <w:rFonts w:ascii="Arial" w:hAnsi="Arial"/>
                        <w:sz w:val="16"/>
                        <w:szCs w:val="16"/>
                      </w:rPr>
                      <w:t>© 20</w:t>
                    </w:r>
                    <w:r w:rsidR="001552DE">
                      <w:rPr>
                        <w:rFonts w:ascii="Arial" w:hAnsi="Arial"/>
                        <w:sz w:val="16"/>
                        <w:szCs w:val="16"/>
                      </w:rPr>
                      <w:t>20</w:t>
                    </w:r>
                    <w:r w:rsidRPr="002A17FE">
                      <w:rPr>
                        <w:rFonts w:ascii="Arial" w:hAnsi="Arial"/>
                        <w:sz w:val="16"/>
                        <w:szCs w:val="16"/>
                      </w:rPr>
                      <w:t xml:space="preserve"> Girl Scouts of the United States of America. All Rights Reserved.</w:t>
                    </w:r>
                  </w:p>
                  <w:p w14:paraId="65422055" w14:textId="77777777" w:rsidR="00D82DE6" w:rsidRPr="00CA4A62" w:rsidRDefault="00D82DE6" w:rsidP="00D82DE6">
                    <w:pPr>
                      <w:rPr>
                        <w:rFonts w:ascii="Arial" w:hAnsi="Arial"/>
                        <w:sz w:val="18"/>
                        <w:szCs w:val="18"/>
                      </w:rPr>
                    </w:pPr>
                  </w:p>
                </w:txbxContent>
              </v:textbox>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349020B" w14:textId="77777777" w:rsidR="006D3B04" w:rsidRDefault="006D3B04" w:rsidP="0037251F">
      <w:r>
        <w:separator/>
      </w:r>
    </w:p>
  </w:footnote>
  <w:footnote w:type="continuationSeparator" w:id="0">
    <w:p w14:paraId="5F09390F" w14:textId="77777777" w:rsidR="006D3B04" w:rsidRDefault="006D3B04" w:rsidP="0037251F">
      <w:r>
        <w:continuationSeparator/>
      </w:r>
    </w:p>
  </w:footnote>
  <w:footnote w:type="continuationNotice" w:id="1">
    <w:p w14:paraId="24A1FBC5" w14:textId="77777777" w:rsidR="006D3B04" w:rsidRDefault="006D3B0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FE3EA1" w14:textId="602B8FC7" w:rsidR="00451C06" w:rsidRDefault="00D82DE6">
    <w:pPr>
      <w:pStyle w:val="Header"/>
    </w:pPr>
    <w:r>
      <w:rPr>
        <w:noProof/>
      </w:rPr>
      <mc:AlternateContent>
        <mc:Choice Requires="wps">
          <w:drawing>
            <wp:anchor distT="45720" distB="45720" distL="114300" distR="114300" simplePos="0" relativeHeight="251658241" behindDoc="0" locked="0" layoutInCell="1" allowOverlap="1" wp14:anchorId="573CB75E" wp14:editId="3016AB8A">
              <wp:simplePos x="0" y="0"/>
              <wp:positionH relativeFrom="column">
                <wp:posOffset>4634383</wp:posOffset>
              </wp:positionH>
              <wp:positionV relativeFrom="paragraph">
                <wp:posOffset>305888</wp:posOffset>
              </wp:positionV>
              <wp:extent cx="1898650" cy="1404620"/>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98650" cy="1404620"/>
                      </a:xfrm>
                      <a:prstGeom prst="rect">
                        <a:avLst/>
                      </a:prstGeom>
                      <a:noFill/>
                      <a:ln w="9525">
                        <a:noFill/>
                        <a:miter lim="800000"/>
                        <a:headEnd/>
                        <a:tailEnd/>
                      </a:ln>
                    </wps:spPr>
                    <wps:txbx>
                      <w:txbxContent>
                        <w:p w14:paraId="563628A4" w14:textId="0A6B7BFA" w:rsidR="00D82DE6" w:rsidRPr="00D82DE6" w:rsidRDefault="00063EEE">
                          <w:pPr>
                            <w:rPr>
                              <w:rFonts w:ascii="Arial" w:hAnsi="Arial" w:cs="Arial"/>
                              <w:color w:val="FFFFFF" w:themeColor="background1"/>
                              <w:sz w:val="20"/>
                              <w:szCs w:val="20"/>
                            </w:rPr>
                          </w:pPr>
                          <w:r>
                            <w:rPr>
                              <w:rFonts w:ascii="Arial" w:hAnsi="Arial" w:cs="Arial"/>
                              <w:color w:val="FFFFFF" w:themeColor="background1"/>
                              <w:sz w:val="32"/>
                              <w:szCs w:val="32"/>
                            </w:rPr>
                            <w:t>Unlock Account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73CB75E" id="_x0000_t202" coordsize="21600,21600" o:spt="202" path="m,l,21600r21600,l21600,xe">
              <v:stroke joinstyle="miter"/>
              <v:path gradientshapeok="t" o:connecttype="rect"/>
            </v:shapetype>
            <v:shape id="Text Box 2" o:spid="_x0000_s1026" type="#_x0000_t202" style="position:absolute;margin-left:364.9pt;margin-top:24.1pt;width:149.5pt;height:110.6pt;z-index:251658241;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eW/qDQIAAPUDAAAOAAAAZHJzL2Uyb0RvYy54bWysU9tu2zAMfR+wfxD0vviCJE2MOEXXLsOA&#10;7gK0+wBZlmNhkqhJSuzs60fJaRpsb8P8IFAmechzSG1uR63IUTgvwdS0mOWUCMOhlWZf0+/Pu3cr&#10;SnxgpmUKjKjpSXh6u337ZjPYSpTQg2qFIwhifDXYmvYh2CrLPO+FZn4GVhh0duA0C3h1+6x1bEB0&#10;rbIyz5fZAK61DrjwHv8+TE66TfhdJ3j42nVeBKJqir2FdLp0NvHMthtW7R2zveTnNtg/dKGZNFj0&#10;AvXAAiMHJ/+C0pI78NCFGQedQddJLhIHZFPkf7B56pkViQuK4+1FJv//YPmX4zdHZFvTsrihxDCN&#10;Q3oWYyDvYSRl1GewvsKwJ4uBYcTfOOfE1dtH4D88MXDfM7MXd87B0AvWYn9FzMyuUiccH0Ga4TO0&#10;WIYdAiSgsXM6iodyEETHOZ0us4mt8FhytV4tF+ji6Cvm+XxZpullrHpJt86HjwI0iUZNHQ4/wbPj&#10;ow+xHVa9hMRqBnZSqbQAypChputFuUgJVx4tA+6nkrqmqzx+08ZElh9Mm5IDk2qysYAyZ9qR6cQ5&#10;jM2IgVGLBtoTCuBg2kN8N2j04H5RMuAO1tT/PDAnKFGfDIq4LubzuLTpMl/cIGPirj3NtYcZjlA1&#10;DZRM5n1Iix65enuHYu9kkuG1k3OvuFtJnfM7iMt7fU9Rr691+xsAAP//AwBQSwMEFAAGAAgAAAAh&#10;AKYGqmrfAAAACwEAAA8AAABkcnMvZG93bnJldi54bWxMj8FOwzAQRO9I/IO1SNyojVW1aRqnqlBb&#10;jkCJOLvxNomI11bspuHvcU9w3NnRzJtiM9mejTiEzpGC55kAhlQ701GjoPrcP2XAQtRkdO8IFfxg&#10;gE15f1fo3LgrfeB4jA1LIRRyraCN0eech7pFq8PMeaT0O7vB6pjOoeFm0NcUbnsuhVhwqztKDa32&#10;+NJi/X28WAU++sPydXh73+72o6i+DpXsmp1Sjw/Tdg0s4hT/zHDDT+hQJqaTu5AJrFewlKuEHhXM&#10;MwnsZhAyS8pJgVys5sDLgv/fUP4CAAD//wMAUEsBAi0AFAAGAAgAAAAhALaDOJL+AAAA4QEAABMA&#10;AAAAAAAAAAAAAAAAAAAAAFtDb250ZW50X1R5cGVzXS54bWxQSwECLQAUAAYACAAAACEAOP0h/9YA&#10;AACUAQAACwAAAAAAAAAAAAAAAAAvAQAAX3JlbHMvLnJlbHNQSwECLQAUAAYACAAAACEAcXlv6g0C&#10;AAD1AwAADgAAAAAAAAAAAAAAAAAuAgAAZHJzL2Uyb0RvYy54bWxQSwECLQAUAAYACAAAACEApgaq&#10;at8AAAALAQAADwAAAAAAAAAAAAAAAABnBAAAZHJzL2Rvd25yZXYueG1sUEsFBgAAAAAEAAQA8wAA&#10;AHMFAAAAAA==&#10;" filled="f" stroked="f">
              <v:textbox style="mso-fit-shape-to-text:t">
                <w:txbxContent>
                  <w:p w14:paraId="563628A4" w14:textId="0A6B7BFA" w:rsidR="00D82DE6" w:rsidRPr="00D82DE6" w:rsidRDefault="00063EEE">
                    <w:pPr>
                      <w:rPr>
                        <w:rFonts w:ascii="Arial" w:hAnsi="Arial" w:cs="Arial"/>
                        <w:color w:val="FFFFFF" w:themeColor="background1"/>
                        <w:sz w:val="20"/>
                        <w:szCs w:val="20"/>
                      </w:rPr>
                    </w:pPr>
                    <w:r>
                      <w:rPr>
                        <w:rFonts w:ascii="Arial" w:hAnsi="Arial" w:cs="Arial"/>
                        <w:color w:val="FFFFFF" w:themeColor="background1"/>
                        <w:sz w:val="32"/>
                        <w:szCs w:val="32"/>
                      </w:rPr>
                      <w:t>Unlock Account</w:t>
                    </w:r>
                  </w:p>
                </w:txbxContent>
              </v:textbox>
              <w10:wrap type="square"/>
            </v:shape>
          </w:pict>
        </mc:Fallback>
      </mc:AlternateContent>
    </w:r>
    <w:r>
      <w:rPr>
        <w:noProof/>
      </w:rPr>
      <w:drawing>
        <wp:anchor distT="0" distB="0" distL="114300" distR="114300" simplePos="0" relativeHeight="251658240" behindDoc="0" locked="0" layoutInCell="1" allowOverlap="1" wp14:anchorId="5573C567" wp14:editId="56930FD1">
          <wp:simplePos x="0" y="0"/>
          <wp:positionH relativeFrom="margin">
            <wp:posOffset>-1279187</wp:posOffset>
          </wp:positionH>
          <wp:positionV relativeFrom="margin">
            <wp:posOffset>-1568707</wp:posOffset>
          </wp:positionV>
          <wp:extent cx="8065442" cy="1391056"/>
          <wp:effectExtent l="0" t="0" r="0" b="0"/>
          <wp:wrapSquare wrapText="bothSides"/>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orange header SU and other.jpg"/>
                  <pic:cNvPicPr/>
                </pic:nvPicPr>
                <pic:blipFill>
                  <a:blip r:embed="rId1">
                    <a:extLst>
                      <a:ext uri="{28A0092B-C50C-407E-A947-70E740481C1C}">
                        <a14:useLocalDpi xmlns:a14="http://schemas.microsoft.com/office/drawing/2010/main" val="0"/>
                      </a:ext>
                    </a:extLst>
                  </a:blip>
                  <a:stretch>
                    <a:fillRect/>
                  </a:stretch>
                </pic:blipFill>
                <pic:spPr>
                  <a:xfrm>
                    <a:off x="0" y="0"/>
                    <a:ext cx="8107096" cy="139824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B019BC"/>
    <w:multiLevelType w:val="hybridMultilevel"/>
    <w:tmpl w:val="04D84BC8"/>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C5D5866"/>
    <w:multiLevelType w:val="hybridMultilevel"/>
    <w:tmpl w:val="534E312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321B663F"/>
    <w:multiLevelType w:val="hybridMultilevel"/>
    <w:tmpl w:val="90A20C62"/>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35647E45"/>
    <w:multiLevelType w:val="hybridMultilevel"/>
    <w:tmpl w:val="DBB08814"/>
    <w:lvl w:ilvl="0" w:tplc="04090001">
      <w:start w:val="1"/>
      <w:numFmt w:val="bullet"/>
      <w:lvlText w:val=""/>
      <w:lvlJc w:val="left"/>
      <w:pPr>
        <w:ind w:left="720" w:hanging="360"/>
      </w:pPr>
      <w:rPr>
        <w:rFonts w:ascii="Symbol" w:hAnsi="Symbo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3B74100E"/>
    <w:multiLevelType w:val="hybridMultilevel"/>
    <w:tmpl w:val="52C6080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49057F77"/>
    <w:multiLevelType w:val="hybridMultilevel"/>
    <w:tmpl w:val="ABD8200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676A2877"/>
    <w:multiLevelType w:val="hybridMultilevel"/>
    <w:tmpl w:val="19A2B11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
  </w:num>
  <w:num w:numId="2">
    <w:abstractNumId w:val="0"/>
  </w:num>
  <w:num w:numId="3">
    <w:abstractNumId w:val="3"/>
  </w:num>
  <w:num w:numId="4">
    <w:abstractNumId w:val="2"/>
  </w:num>
  <w:num w:numId="5">
    <w:abstractNumId w:val="4"/>
  </w:num>
  <w:num w:numId="6">
    <w:abstractNumId w:val="5"/>
  </w:num>
  <w:num w:numId="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70"/>
  <w:proofState w:spelling="clean" w:grammar="clean"/>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7251F"/>
    <w:rsid w:val="00002F10"/>
    <w:rsid w:val="00024A7A"/>
    <w:rsid w:val="00047A30"/>
    <w:rsid w:val="00056F89"/>
    <w:rsid w:val="00063EEE"/>
    <w:rsid w:val="00095866"/>
    <w:rsid w:val="000B42C4"/>
    <w:rsid w:val="000B7D1C"/>
    <w:rsid w:val="000C5E29"/>
    <w:rsid w:val="000C72B0"/>
    <w:rsid w:val="000E6294"/>
    <w:rsid w:val="000F7304"/>
    <w:rsid w:val="001224D4"/>
    <w:rsid w:val="00137DD2"/>
    <w:rsid w:val="001552DE"/>
    <w:rsid w:val="001575B5"/>
    <w:rsid w:val="001629A4"/>
    <w:rsid w:val="00171244"/>
    <w:rsid w:val="0017424D"/>
    <w:rsid w:val="00183A9F"/>
    <w:rsid w:val="00192DF1"/>
    <w:rsid w:val="00194C58"/>
    <w:rsid w:val="001A2AC2"/>
    <w:rsid w:val="001E2984"/>
    <w:rsid w:val="001F4E9D"/>
    <w:rsid w:val="002017EB"/>
    <w:rsid w:val="002062D0"/>
    <w:rsid w:val="002407D6"/>
    <w:rsid w:val="002419D7"/>
    <w:rsid w:val="00242923"/>
    <w:rsid w:val="00250190"/>
    <w:rsid w:val="0027427E"/>
    <w:rsid w:val="0029701A"/>
    <w:rsid w:val="002A7F47"/>
    <w:rsid w:val="003061C5"/>
    <w:rsid w:val="00306B23"/>
    <w:rsid w:val="00325945"/>
    <w:rsid w:val="003315AF"/>
    <w:rsid w:val="003660B9"/>
    <w:rsid w:val="0036690A"/>
    <w:rsid w:val="0036731A"/>
    <w:rsid w:val="0037251F"/>
    <w:rsid w:val="00372E97"/>
    <w:rsid w:val="003800DB"/>
    <w:rsid w:val="00380307"/>
    <w:rsid w:val="0038033D"/>
    <w:rsid w:val="00385FE9"/>
    <w:rsid w:val="00397BEF"/>
    <w:rsid w:val="003B1965"/>
    <w:rsid w:val="003B34F1"/>
    <w:rsid w:val="003C7739"/>
    <w:rsid w:val="003E64E3"/>
    <w:rsid w:val="003F3774"/>
    <w:rsid w:val="00451C06"/>
    <w:rsid w:val="00472599"/>
    <w:rsid w:val="00476AF4"/>
    <w:rsid w:val="0048383A"/>
    <w:rsid w:val="004A4335"/>
    <w:rsid w:val="004C133D"/>
    <w:rsid w:val="004D70D4"/>
    <w:rsid w:val="004E6DF6"/>
    <w:rsid w:val="004F2591"/>
    <w:rsid w:val="0050319F"/>
    <w:rsid w:val="00503C7B"/>
    <w:rsid w:val="00511F3E"/>
    <w:rsid w:val="005263BC"/>
    <w:rsid w:val="00551A84"/>
    <w:rsid w:val="005753BA"/>
    <w:rsid w:val="0058073D"/>
    <w:rsid w:val="005C4BE2"/>
    <w:rsid w:val="005C4F6D"/>
    <w:rsid w:val="005D7E4D"/>
    <w:rsid w:val="005F299E"/>
    <w:rsid w:val="005F39B3"/>
    <w:rsid w:val="006078ED"/>
    <w:rsid w:val="00610287"/>
    <w:rsid w:val="00622E95"/>
    <w:rsid w:val="00644AE7"/>
    <w:rsid w:val="006457BF"/>
    <w:rsid w:val="00646966"/>
    <w:rsid w:val="00686038"/>
    <w:rsid w:val="006865EE"/>
    <w:rsid w:val="006A6AEC"/>
    <w:rsid w:val="006D3B04"/>
    <w:rsid w:val="006D4B26"/>
    <w:rsid w:val="006E1074"/>
    <w:rsid w:val="006E3027"/>
    <w:rsid w:val="006F2701"/>
    <w:rsid w:val="006F6A96"/>
    <w:rsid w:val="00701F60"/>
    <w:rsid w:val="00711B40"/>
    <w:rsid w:val="007473C2"/>
    <w:rsid w:val="00755500"/>
    <w:rsid w:val="00760C86"/>
    <w:rsid w:val="00761F97"/>
    <w:rsid w:val="007641DA"/>
    <w:rsid w:val="007742A5"/>
    <w:rsid w:val="007A4528"/>
    <w:rsid w:val="007D1AAB"/>
    <w:rsid w:val="007D71AD"/>
    <w:rsid w:val="007F15D3"/>
    <w:rsid w:val="0081315C"/>
    <w:rsid w:val="008217EE"/>
    <w:rsid w:val="00822420"/>
    <w:rsid w:val="0082752E"/>
    <w:rsid w:val="00860478"/>
    <w:rsid w:val="00880C89"/>
    <w:rsid w:val="008A387E"/>
    <w:rsid w:val="008B153A"/>
    <w:rsid w:val="00906B6C"/>
    <w:rsid w:val="00941762"/>
    <w:rsid w:val="00952687"/>
    <w:rsid w:val="00953CD3"/>
    <w:rsid w:val="009600DF"/>
    <w:rsid w:val="00961995"/>
    <w:rsid w:val="00975F5D"/>
    <w:rsid w:val="009962A6"/>
    <w:rsid w:val="009E5596"/>
    <w:rsid w:val="009E7FB0"/>
    <w:rsid w:val="009F208B"/>
    <w:rsid w:val="00A45302"/>
    <w:rsid w:val="00AA18D1"/>
    <w:rsid w:val="00AB12A9"/>
    <w:rsid w:val="00AC133B"/>
    <w:rsid w:val="00AC6BCE"/>
    <w:rsid w:val="00AD729E"/>
    <w:rsid w:val="00AF03B9"/>
    <w:rsid w:val="00B034E6"/>
    <w:rsid w:val="00B236F8"/>
    <w:rsid w:val="00B366D5"/>
    <w:rsid w:val="00B85C3C"/>
    <w:rsid w:val="00B92A09"/>
    <w:rsid w:val="00BA07AD"/>
    <w:rsid w:val="00BC0FE1"/>
    <w:rsid w:val="00BC7B49"/>
    <w:rsid w:val="00BD3122"/>
    <w:rsid w:val="00BF25C0"/>
    <w:rsid w:val="00C157F6"/>
    <w:rsid w:val="00C224BA"/>
    <w:rsid w:val="00C30A3C"/>
    <w:rsid w:val="00C979CD"/>
    <w:rsid w:val="00CA1AA6"/>
    <w:rsid w:val="00CA5D44"/>
    <w:rsid w:val="00CB2F71"/>
    <w:rsid w:val="00CB5663"/>
    <w:rsid w:val="00CB65B2"/>
    <w:rsid w:val="00CF7F3B"/>
    <w:rsid w:val="00D02AB7"/>
    <w:rsid w:val="00D17BAD"/>
    <w:rsid w:val="00D307B2"/>
    <w:rsid w:val="00D41CA3"/>
    <w:rsid w:val="00D57CB3"/>
    <w:rsid w:val="00D82DE6"/>
    <w:rsid w:val="00DA46DB"/>
    <w:rsid w:val="00DB6380"/>
    <w:rsid w:val="00DC5BC9"/>
    <w:rsid w:val="00DC6B35"/>
    <w:rsid w:val="00DD1D9A"/>
    <w:rsid w:val="00DD29D4"/>
    <w:rsid w:val="00E00524"/>
    <w:rsid w:val="00E06DAB"/>
    <w:rsid w:val="00E1059A"/>
    <w:rsid w:val="00E46712"/>
    <w:rsid w:val="00E51A15"/>
    <w:rsid w:val="00E75E9A"/>
    <w:rsid w:val="00E867AF"/>
    <w:rsid w:val="00E86D69"/>
    <w:rsid w:val="00E93753"/>
    <w:rsid w:val="00E94780"/>
    <w:rsid w:val="00E97A6F"/>
    <w:rsid w:val="00EB63D3"/>
    <w:rsid w:val="00EE0D4E"/>
    <w:rsid w:val="00EE6446"/>
    <w:rsid w:val="00F00125"/>
    <w:rsid w:val="00F154E3"/>
    <w:rsid w:val="00F211D2"/>
    <w:rsid w:val="00F36925"/>
    <w:rsid w:val="00F430E7"/>
    <w:rsid w:val="00F5142C"/>
    <w:rsid w:val="00F83348"/>
    <w:rsid w:val="00F84296"/>
    <w:rsid w:val="00F97179"/>
    <w:rsid w:val="00FD2EE1"/>
    <w:rsid w:val="00FE3DA1"/>
    <w:rsid w:val="00FE43EC"/>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0174996"/>
  <w15:docId w15:val="{D6CAC360-6A4F-424B-A068-4B416789FC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37251F"/>
    <w:pPr>
      <w:tabs>
        <w:tab w:val="center" w:pos="4320"/>
        <w:tab w:val="right" w:pos="8640"/>
      </w:tabs>
    </w:pPr>
  </w:style>
  <w:style w:type="character" w:customStyle="1" w:styleId="HeaderChar">
    <w:name w:val="Header Char"/>
    <w:basedOn w:val="DefaultParagraphFont"/>
    <w:link w:val="Header"/>
    <w:uiPriority w:val="99"/>
    <w:rsid w:val="0037251F"/>
  </w:style>
  <w:style w:type="paragraph" w:styleId="Footer">
    <w:name w:val="footer"/>
    <w:basedOn w:val="Normal"/>
    <w:link w:val="FooterChar"/>
    <w:uiPriority w:val="99"/>
    <w:unhideWhenUsed/>
    <w:rsid w:val="0037251F"/>
    <w:pPr>
      <w:tabs>
        <w:tab w:val="center" w:pos="4320"/>
        <w:tab w:val="right" w:pos="8640"/>
      </w:tabs>
    </w:pPr>
  </w:style>
  <w:style w:type="character" w:customStyle="1" w:styleId="FooterChar">
    <w:name w:val="Footer Char"/>
    <w:basedOn w:val="DefaultParagraphFont"/>
    <w:link w:val="Footer"/>
    <w:uiPriority w:val="99"/>
    <w:rsid w:val="0037251F"/>
  </w:style>
  <w:style w:type="paragraph" w:styleId="BalloonText">
    <w:name w:val="Balloon Text"/>
    <w:basedOn w:val="Normal"/>
    <w:link w:val="BalloonTextChar"/>
    <w:uiPriority w:val="99"/>
    <w:semiHidden/>
    <w:unhideWhenUsed/>
    <w:rsid w:val="0037251F"/>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37251F"/>
    <w:rPr>
      <w:rFonts w:ascii="Lucida Grande" w:hAnsi="Lucida Grande" w:cs="Lucida Grande"/>
      <w:sz w:val="18"/>
      <w:szCs w:val="18"/>
    </w:rPr>
  </w:style>
  <w:style w:type="character" w:styleId="CommentReference">
    <w:name w:val="annotation reference"/>
    <w:basedOn w:val="DefaultParagraphFont"/>
    <w:uiPriority w:val="99"/>
    <w:semiHidden/>
    <w:unhideWhenUsed/>
    <w:rsid w:val="006E3027"/>
    <w:rPr>
      <w:sz w:val="16"/>
      <w:szCs w:val="16"/>
    </w:rPr>
  </w:style>
  <w:style w:type="paragraph" w:styleId="CommentText">
    <w:name w:val="annotation text"/>
    <w:basedOn w:val="Normal"/>
    <w:link w:val="CommentTextChar"/>
    <w:uiPriority w:val="99"/>
    <w:semiHidden/>
    <w:unhideWhenUsed/>
    <w:rsid w:val="006E3027"/>
    <w:rPr>
      <w:sz w:val="20"/>
      <w:szCs w:val="20"/>
    </w:rPr>
  </w:style>
  <w:style w:type="character" w:customStyle="1" w:styleId="CommentTextChar">
    <w:name w:val="Comment Text Char"/>
    <w:basedOn w:val="DefaultParagraphFont"/>
    <w:link w:val="CommentText"/>
    <w:uiPriority w:val="99"/>
    <w:semiHidden/>
    <w:rsid w:val="006E3027"/>
    <w:rPr>
      <w:sz w:val="20"/>
      <w:szCs w:val="20"/>
    </w:rPr>
  </w:style>
  <w:style w:type="paragraph" w:styleId="CommentSubject">
    <w:name w:val="annotation subject"/>
    <w:basedOn w:val="CommentText"/>
    <w:next w:val="CommentText"/>
    <w:link w:val="CommentSubjectChar"/>
    <w:uiPriority w:val="99"/>
    <w:semiHidden/>
    <w:unhideWhenUsed/>
    <w:rsid w:val="006E3027"/>
    <w:rPr>
      <w:b/>
      <w:bCs/>
    </w:rPr>
  </w:style>
  <w:style w:type="character" w:customStyle="1" w:styleId="CommentSubjectChar">
    <w:name w:val="Comment Subject Char"/>
    <w:basedOn w:val="CommentTextChar"/>
    <w:link w:val="CommentSubject"/>
    <w:uiPriority w:val="99"/>
    <w:semiHidden/>
    <w:rsid w:val="006E3027"/>
    <w:rPr>
      <w:b/>
      <w:bCs/>
      <w:sz w:val="20"/>
      <w:szCs w:val="20"/>
    </w:rPr>
  </w:style>
  <w:style w:type="character" w:styleId="Hyperlink">
    <w:name w:val="Hyperlink"/>
    <w:basedOn w:val="DefaultParagraphFont"/>
    <w:uiPriority w:val="99"/>
    <w:unhideWhenUsed/>
    <w:rsid w:val="00CA5D44"/>
    <w:rPr>
      <w:color w:val="0000FF" w:themeColor="hyperlink"/>
      <w:u w:val="single"/>
    </w:rPr>
  </w:style>
  <w:style w:type="paragraph" w:styleId="ListParagraph">
    <w:name w:val="List Paragraph"/>
    <w:basedOn w:val="Normal"/>
    <w:uiPriority w:val="34"/>
    <w:qFormat/>
    <w:rsid w:val="00002F10"/>
    <w:pPr>
      <w:ind w:left="720"/>
      <w:contextualSpacing/>
    </w:pPr>
  </w:style>
  <w:style w:type="character" w:styleId="PageNumber">
    <w:name w:val="page number"/>
    <w:basedOn w:val="DefaultParagraphFont"/>
    <w:uiPriority w:val="99"/>
    <w:semiHidden/>
    <w:unhideWhenUsed/>
    <w:rsid w:val="00D82DE6"/>
  </w:style>
  <w:style w:type="character" w:styleId="FollowedHyperlink">
    <w:name w:val="FollowedHyperlink"/>
    <w:basedOn w:val="DefaultParagraphFont"/>
    <w:uiPriority w:val="99"/>
    <w:semiHidden/>
    <w:unhideWhenUsed/>
    <w:rsid w:val="00644AE7"/>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46600214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5.png"/><Relationship Id="rId18" Type="http://schemas.openxmlformats.org/officeDocument/2006/relationships/image" Target="media/image8.png"/><Relationship Id="rId26" Type="http://schemas.openxmlformats.org/officeDocument/2006/relationships/customXml" Target="../customXml/item3.xml"/><Relationship Id="rId3" Type="http://schemas.openxmlformats.org/officeDocument/2006/relationships/styles" Target="styles.xml"/><Relationship Id="rId21" Type="http://schemas.openxmlformats.org/officeDocument/2006/relationships/header" Target="header1.xml"/><Relationship Id="rId7" Type="http://schemas.openxmlformats.org/officeDocument/2006/relationships/endnotes" Target="endnotes.xml"/><Relationship Id="rId12" Type="http://schemas.openxmlformats.org/officeDocument/2006/relationships/image" Target="media/image4.png"/><Relationship Id="rId17" Type="http://schemas.openxmlformats.org/officeDocument/2006/relationships/image" Target="media/image7.png"/><Relationship Id="rId25"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image" Target="media/image6.png"/><Relationship Id="rId20" Type="http://schemas.openxmlformats.org/officeDocument/2006/relationships/image" Target="media/image10.png"/><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png"/><Relationship Id="rId24"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hyperlink" Target="mailto:email@email.girlscouts.org" TargetMode="External"/><Relationship Id="rId23" Type="http://schemas.openxmlformats.org/officeDocument/2006/relationships/fontTable" Target="fontTable.xml"/><Relationship Id="rId28" Type="http://schemas.openxmlformats.org/officeDocument/2006/relationships/customXml" Target="../customXml/item5.xml"/><Relationship Id="rId10" Type="http://schemas.openxmlformats.org/officeDocument/2006/relationships/image" Target="media/image2.png"/><Relationship Id="rId19" Type="http://schemas.openxmlformats.org/officeDocument/2006/relationships/image" Target="media/image9.png"/><Relationship Id="rId4" Type="http://schemas.openxmlformats.org/officeDocument/2006/relationships/settings" Target="settings.xml"/><Relationship Id="rId9" Type="http://schemas.openxmlformats.org/officeDocument/2006/relationships/hyperlink" Target="https://digitalcookie.girlscouts.org/login" TargetMode="External"/><Relationship Id="rId14" Type="http://schemas.openxmlformats.org/officeDocument/2006/relationships/hyperlink" Target="mailto:email@email.girlscouts.org" TargetMode="External"/><Relationship Id="rId22" Type="http://schemas.openxmlformats.org/officeDocument/2006/relationships/footer" Target="footer1.xml"/><Relationship Id="rId27" Type="http://schemas.openxmlformats.org/officeDocument/2006/relationships/customXml" Target="../customXml/item4.xml"/></Relationships>
</file>

<file path=word/_rels/header1.xml.rels><?xml version="1.0" encoding="UTF-8" standalone="yes"?>
<Relationships xmlns="http://schemas.openxmlformats.org/package/2006/relationships"><Relationship Id="rId1" Type="http://schemas.openxmlformats.org/officeDocument/2006/relationships/image" Target="media/image1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gsConnect Document" ma:contentTypeID="0x01010070C43DAE53F2384CA62DA8215B35680100DD264A6DE42BC64D9F99D237DF942A8B" ma:contentTypeVersion="12" ma:contentTypeDescription="" ma:contentTypeScope="" ma:versionID="4e72e4a909e1b3e2472c7059222c5961">
  <xsd:schema xmlns:xsd="http://www.w3.org/2001/XMLSchema" xmlns:xs="http://www.w3.org/2001/XMLSchema" xmlns:p="http://schemas.microsoft.com/office/2006/metadata/properties" xmlns:ns2="d47bf323-ee9a-42bd-9545-55770b82aeca" targetNamespace="http://schemas.microsoft.com/office/2006/metadata/properties" ma:root="true" ma:fieldsID="42f7b113c02260da5110cc5212ecc507" ns2:_="">
    <xsd:import namespace="d47bf323-ee9a-42bd-9545-55770b82aeca"/>
    <xsd:element name="properties">
      <xsd:complexType>
        <xsd:sequence>
          <xsd:element name="documentManagement">
            <xsd:complexType>
              <xsd:all>
                <xsd:element ref="ns2:k47113d2ff334dfda1e5724c5434b50e" minOccurs="0"/>
                <xsd:element ref="ns2:TaxCatchAll" minOccurs="0"/>
                <xsd:element ref="ns2:TaxCatchAllLabel" minOccurs="0"/>
                <xsd:element ref="ns2:k11db424604f42f1baf2b02750a711c2" minOccurs="0"/>
                <xsd:element ref="ns2:d2ac80d53c2d44c48d2ca5b0e79eeb28" minOccurs="0"/>
                <xsd:element ref="ns2:d95e833535f3438a9de1790df64c99bc" minOccurs="0"/>
                <xsd:element ref="ns2:ExpirationDate" minOccurs="0"/>
                <xsd:element ref="ns2:k4dacf5aa33a4ba2a70f4787df700f9f" minOccurs="0"/>
                <xsd:element ref="ns2:jdac5d86270e4a89ae0d760b4b54e4c8" minOccurs="0"/>
                <xsd:element ref="ns2:lc877bf343954cbcbdd2a4d8036234e6"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7bf323-ee9a-42bd-9545-55770b82aeca" elementFormDefault="qualified">
    <xsd:import namespace="http://schemas.microsoft.com/office/2006/documentManagement/types"/>
    <xsd:import namespace="http://schemas.microsoft.com/office/infopath/2007/PartnerControls"/>
    <xsd:element name="k47113d2ff334dfda1e5724c5434b50e" ma:index="8" nillable="true" ma:taxonomy="true" ma:internalName="k47113d2ff334dfda1e5724c5434b50e" ma:taxonomyFieldName="Council" ma:displayName="Council" ma:default="" ma:fieldId="{447113d2-ff33-4dfd-a1e5-724c5434b50e}" ma:sspId="c3e6e850-a3d6-443d-bb2b-63dce7c8e1b3" ma:termSetId="2cf8babb-881d-427b-be16-41a1d10e753d"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bd1f591e-619e-417b-8f8c-f7acfa37fa25}" ma:internalName="TaxCatchAll" ma:showField="CatchAllData" ma:web="1a7617dc-8d53-44e2-99d6-f9897275298b">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bd1f591e-619e-417b-8f8c-f7acfa37fa25}" ma:internalName="TaxCatchAllLabel" ma:readOnly="true" ma:showField="CatchAllDataLabel" ma:web="1a7617dc-8d53-44e2-99d6-f9897275298b">
      <xsd:complexType>
        <xsd:complexContent>
          <xsd:extension base="dms:MultiChoiceLookup">
            <xsd:sequence>
              <xsd:element name="Value" type="dms:Lookup" maxOccurs="unbounded" minOccurs="0" nillable="true"/>
            </xsd:sequence>
          </xsd:extension>
        </xsd:complexContent>
      </xsd:complexType>
    </xsd:element>
    <xsd:element name="k11db424604f42f1baf2b02750a711c2" ma:index="12" nillable="true" ma:taxonomy="true" ma:internalName="k11db424604f42f1baf2b02750a711c2" ma:taxonomyFieldName="Fiscal_x0020_Year" ma:displayName="Fiscal Year" ma:readOnly="false" ma:default="" ma:fieldId="{411db424-604f-42f1-baf2-b02750a711c2}" ma:sspId="c3e6e850-a3d6-443d-bb2b-63dce7c8e1b3" ma:termSetId="6a2024c5-fb0c-4ba6-acbf-2e6f8d113366" ma:anchorId="00000000-0000-0000-0000-000000000000" ma:open="false" ma:isKeyword="false">
      <xsd:complexType>
        <xsd:sequence>
          <xsd:element ref="pc:Terms" minOccurs="0" maxOccurs="1"/>
        </xsd:sequence>
      </xsd:complexType>
    </xsd:element>
    <xsd:element name="d2ac80d53c2d44c48d2ca5b0e79eeb28" ma:index="14" ma:taxonomy="true" ma:internalName="d2ac80d53c2d44c48d2ca5b0e79eeb28" ma:taxonomyFieldName="Topic" ma:displayName="Topic" ma:readOnly="false" ma:default="" ma:fieldId="{d2ac80d5-3c2d-44c4-8d2c-a5b0e79eeb28}" ma:taxonomyMulti="true" ma:sspId="c3e6e850-a3d6-443d-bb2b-63dce7c8e1b3" ma:termSetId="3136d3f1-5e31-4290-b68c-9f20a984d794" ma:anchorId="00000000-0000-0000-0000-000000000000" ma:open="false" ma:isKeyword="false">
      <xsd:complexType>
        <xsd:sequence>
          <xsd:element ref="pc:Terms" minOccurs="0" maxOccurs="1"/>
        </xsd:sequence>
      </xsd:complexType>
    </xsd:element>
    <xsd:element name="d95e833535f3438a9de1790df64c99bc" ma:index="16" ma:taxonomy="true" ma:internalName="d95e833535f3438a9de1790df64c99bc" ma:taxonomyFieldName="Year" ma:displayName="Year" ma:default="12;#2020|34988d27-d44c-4e36-a388-01c80be96d50" ma:fieldId="{d95e8335-35f3-438a-9de1-790df64c99bc}" ma:sspId="c3e6e850-a3d6-443d-bb2b-63dce7c8e1b3" ma:termSetId="6a2024c5-fb0c-4ba6-acbf-2e6f8d113366" ma:anchorId="00000000-0000-0000-0000-000000000000" ma:open="false" ma:isKeyword="false">
      <xsd:complexType>
        <xsd:sequence>
          <xsd:element ref="pc:Terms" minOccurs="0" maxOccurs="1"/>
        </xsd:sequence>
      </xsd:complexType>
    </xsd:element>
    <xsd:element name="ExpirationDate" ma:index="18" nillable="true" ma:displayName="ExpirationDate" ma:format="DateOnly" ma:internalName="ExpirationDate" ma:readOnly="false">
      <xsd:simpleType>
        <xsd:restriction base="dms:DateTime"/>
      </xsd:simpleType>
    </xsd:element>
    <xsd:element name="k4dacf5aa33a4ba2a70f4787df700f9f" ma:index="19" nillable="true" ma:taxonomy="true" ma:internalName="k4dacf5aa33a4ba2a70f4787df700f9f" ma:taxonomyFieldName="Program_x0020_Levels" ma:displayName="Program Levels" ma:default="" ma:fieldId="{44dacf5a-a33a-4ba2-a70f-4787df700f9f}" ma:sspId="c3e6e850-a3d6-443d-bb2b-63dce7c8e1b3" ma:termSetId="688e015f-d5bf-4078-bd40-5b5952583daf" ma:anchorId="00000000-0000-0000-0000-000000000000" ma:open="false" ma:isKeyword="false">
      <xsd:complexType>
        <xsd:sequence>
          <xsd:element ref="pc:Terms" minOccurs="0" maxOccurs="1"/>
        </xsd:sequence>
      </xsd:complexType>
    </xsd:element>
    <xsd:element name="jdac5d86270e4a89ae0d760b4b54e4c8" ma:index="21" nillable="true" ma:taxonomy="true" ma:internalName="jdac5d86270e4a89ae0d760b4b54e4c8" ma:taxonomyFieldName="Lang" ma:displayName="Lang" ma:default="1;#English|306990a2-1c68-4be3-8e3e-fdd9af238ad9" ma:fieldId="{3dac5d86-270e-4a89-ae0d-760b4b54e4c8}" ma:sspId="c3e6e850-a3d6-443d-bb2b-63dce7c8e1b3" ma:termSetId="cc15c043-fa59-44bf-9a5e-bc6afeff5b8f" ma:anchorId="00000000-0000-0000-0000-000000000000" ma:open="false" ma:isKeyword="false">
      <xsd:complexType>
        <xsd:sequence>
          <xsd:element ref="pc:Terms" minOccurs="0" maxOccurs="1"/>
        </xsd:sequence>
      </xsd:complexType>
    </xsd:element>
    <xsd:element name="lc877bf343954cbcbdd2a4d8036234e6" ma:index="23" nillable="true" ma:taxonomy="true" ma:internalName="lc877bf343954cbcbdd2a4d8036234e6" ma:taxonomyFieldName="Audience" ma:displayName="Audience" ma:default="" ma:fieldId="{5c877bf3-4395-4cbc-bdd2-a4d8036234e6}" ma:taxonomyMulti="true" ma:sspId="c3e6e850-a3d6-443d-bb2b-63dce7c8e1b3" ma:termSetId="dde8e194-f749-4df7-a50f-57502500da3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c3e6e850-a3d6-443d-bb2b-63dce7c8e1b3" ContentTypeId="0x01010070C43DAE53F2384CA62DA8215B3568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d2ac80d53c2d44c48d2ca5b0e79eeb28 xmlns="d47bf323-ee9a-42bd-9545-55770b82aeca">
      <Terms xmlns="http://schemas.microsoft.com/office/infopath/2007/PartnerControls">
        <TermInfo xmlns="http://schemas.microsoft.com/office/infopath/2007/PartnerControls">
          <TermName xmlns="http://schemas.microsoft.com/office/infopath/2007/PartnerControls">Digital Cookie</TermName>
          <TermId xmlns="http://schemas.microsoft.com/office/infopath/2007/PartnerControls">a7db0b59-7ac2-47cc-bad3-875a3f9185ee</TermId>
        </TermInfo>
      </Terms>
    </d2ac80d53c2d44c48d2ca5b0e79eeb28>
    <k4dacf5aa33a4ba2a70f4787df700f9f xmlns="d47bf323-ee9a-42bd-9545-55770b82aeca">
      <Terms xmlns="http://schemas.microsoft.com/office/infopath/2007/PartnerControls"/>
    </k4dacf5aa33a4ba2a70f4787df700f9f>
    <k47113d2ff334dfda1e5724c5434b50e xmlns="d47bf323-ee9a-42bd-9545-55770b82aeca">
      <Terms xmlns="http://schemas.microsoft.com/office/infopath/2007/PartnerControls"/>
    </k47113d2ff334dfda1e5724c5434b50e>
    <d95e833535f3438a9de1790df64c99bc xmlns="d47bf323-ee9a-42bd-9545-55770b82aeca">
      <Terms xmlns="http://schemas.microsoft.com/office/infopath/2007/PartnerControls">
        <TermInfo xmlns="http://schemas.microsoft.com/office/infopath/2007/PartnerControls">
          <TermName xmlns="http://schemas.microsoft.com/office/infopath/2007/PartnerControls">2020</TermName>
          <TermId xmlns="http://schemas.microsoft.com/office/infopath/2007/PartnerControls">34988d27-d44c-4e36-a388-01c80be96d50</TermId>
        </TermInfo>
      </Terms>
    </d95e833535f3438a9de1790df64c99bc>
    <lc877bf343954cbcbdd2a4d8036234e6 xmlns="d47bf323-ee9a-42bd-9545-55770b82aeca">
      <Terms xmlns="http://schemas.microsoft.com/office/infopath/2007/PartnerControls"/>
    </lc877bf343954cbcbdd2a4d8036234e6>
    <ExpirationDate xmlns="d47bf323-ee9a-42bd-9545-55770b82aeca" xsi:nil="true"/>
    <TaxCatchAll xmlns="d47bf323-ee9a-42bd-9545-55770b82aeca">
      <Value>12</Value>
      <Value>3</Value>
      <Value>1</Value>
    </TaxCatchAll>
    <jdac5d86270e4a89ae0d760b4b54e4c8 xmlns="d47bf323-ee9a-42bd-9545-55770b82aeca">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306990a2-1c68-4be3-8e3e-fdd9af238ad9</TermId>
        </TermInfo>
      </Terms>
    </jdac5d86270e4a89ae0d760b4b54e4c8>
    <k11db424604f42f1baf2b02750a711c2 xmlns="d47bf323-ee9a-42bd-9545-55770b82aeca">
      <Terms xmlns="http://schemas.microsoft.com/office/infopath/2007/PartnerControls"/>
    </k11db424604f42f1baf2b02750a711c2>
  </documentManagement>
</p:properties>
</file>

<file path=customXml/itemProps1.xml><?xml version="1.0" encoding="utf-8"?>
<ds:datastoreItem xmlns:ds="http://schemas.openxmlformats.org/officeDocument/2006/customXml" ds:itemID="{1282F6FF-725D-4184-9B5F-B9FBF573B508}">
  <ds:schemaRefs>
    <ds:schemaRef ds:uri="http://schemas.openxmlformats.org/officeDocument/2006/bibliography"/>
  </ds:schemaRefs>
</ds:datastoreItem>
</file>

<file path=customXml/itemProps2.xml><?xml version="1.0" encoding="utf-8"?>
<ds:datastoreItem xmlns:ds="http://schemas.openxmlformats.org/officeDocument/2006/customXml" ds:itemID="{81323A65-12D8-484B-9DD0-55885D88725B}"/>
</file>

<file path=customXml/itemProps3.xml><?xml version="1.0" encoding="utf-8"?>
<ds:datastoreItem xmlns:ds="http://schemas.openxmlformats.org/officeDocument/2006/customXml" ds:itemID="{B1FEA922-A0BB-4FD9-AA42-CD89DFBC29E2}"/>
</file>

<file path=customXml/itemProps4.xml><?xml version="1.0" encoding="utf-8"?>
<ds:datastoreItem xmlns:ds="http://schemas.openxmlformats.org/officeDocument/2006/customXml" ds:itemID="{44FF7A8E-77D9-4470-BBA2-4EFE1AF5BDD6}"/>
</file>

<file path=customXml/itemProps5.xml><?xml version="1.0" encoding="utf-8"?>
<ds:datastoreItem xmlns:ds="http://schemas.openxmlformats.org/officeDocument/2006/customXml" ds:itemID="{FF60D792-D2F6-4351-9164-5CB827E85214}"/>
</file>

<file path=docProps/app.xml><?xml version="1.0" encoding="utf-8"?>
<Properties xmlns="http://schemas.openxmlformats.org/officeDocument/2006/extended-properties" xmlns:vt="http://schemas.openxmlformats.org/officeDocument/2006/docPropsVTypes">
  <Template>Normal.dotm</Template>
  <TotalTime>2323</TotalTime>
  <Pages>2</Pages>
  <Words>190</Words>
  <Characters>1083</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 Brody</dc:creator>
  <cp:keywords/>
  <dc:description/>
  <cp:lastModifiedBy>Heather</cp:lastModifiedBy>
  <cp:revision>39</cp:revision>
  <dcterms:created xsi:type="dcterms:W3CDTF">2020-11-14T04:24:00Z</dcterms:created>
  <dcterms:modified xsi:type="dcterms:W3CDTF">2020-11-18T05:27:00Z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0x01010070C43DAE53F2384CA62DA8215B35680100DD264A6DE42BC64D9F99D237DF942A8B</vt:lpwstr>
  </property>
  <property fmtid="{D5CDD505-2E9C-101B-9397-08002B2CF9AE}" pid="3" name="Lang">
    <vt:lpwstr>1;#English|306990a2-1c68-4be3-8e3e-fdd9af238ad9</vt:lpwstr>
  </property>
  <property fmtid="{D5CDD505-2E9C-101B-9397-08002B2CF9AE}" pid="4" name="Topic">
    <vt:lpwstr>3;#Digital Cookie|a7db0b59-7ac2-47cc-bad3-875a3f9185ee</vt:lpwstr>
  </property>
  <property fmtid="{D5CDD505-2E9C-101B-9397-08002B2CF9AE}" pid="5" name="Program Levels">
    <vt:lpwstr/>
  </property>
  <property fmtid="{D5CDD505-2E9C-101B-9397-08002B2CF9AE}" pid="6" name="Year">
    <vt:lpwstr>12;#2020|34988d27-d44c-4e36-a388-01c80be96d50</vt:lpwstr>
  </property>
  <property fmtid="{D5CDD505-2E9C-101B-9397-08002B2CF9AE}" pid="7" name="Council">
    <vt:lpwstr/>
  </property>
  <property fmtid="{D5CDD505-2E9C-101B-9397-08002B2CF9AE}" pid="8" name="Audience">
    <vt:lpwstr/>
  </property>
  <property fmtid="{D5CDD505-2E9C-101B-9397-08002B2CF9AE}" pid="9" name="Fiscal Year">
    <vt:lpwstr/>
  </property>
</Properties>
</file>